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8" r:id="rId5"/>
    <p:sldMasterId id="2147483696" r:id="rId6"/>
    <p:sldMasterId id="2147483702" r:id="rId7"/>
    <p:sldMasterId id="2147483755" r:id="rId8"/>
    <p:sldMasterId id="2147483775" r:id="rId9"/>
    <p:sldMasterId id="2147483802" r:id="rId10"/>
    <p:sldMasterId id="2147483840" r:id="rId11"/>
    <p:sldMasterId id="2147483846" r:id="rId12"/>
    <p:sldMasterId id="2147483882" r:id="rId13"/>
  </p:sldMasterIdLst>
  <p:notesMasterIdLst>
    <p:notesMasterId r:id="rId44"/>
  </p:notesMasterIdLst>
  <p:handoutMasterIdLst>
    <p:handoutMasterId r:id="rId45"/>
  </p:handoutMasterIdLst>
  <p:sldIdLst>
    <p:sldId id="426" r:id="rId14"/>
    <p:sldId id="428" r:id="rId15"/>
    <p:sldId id="404" r:id="rId16"/>
    <p:sldId id="405" r:id="rId17"/>
    <p:sldId id="397" r:id="rId18"/>
    <p:sldId id="312" r:id="rId19"/>
    <p:sldId id="388" r:id="rId20"/>
    <p:sldId id="402" r:id="rId21"/>
    <p:sldId id="403" r:id="rId22"/>
    <p:sldId id="429" r:id="rId23"/>
    <p:sldId id="413" r:id="rId24"/>
    <p:sldId id="430" r:id="rId25"/>
    <p:sldId id="414" r:id="rId26"/>
    <p:sldId id="427" r:id="rId27"/>
    <p:sldId id="431" r:id="rId28"/>
    <p:sldId id="435" r:id="rId29"/>
    <p:sldId id="432" r:id="rId30"/>
    <p:sldId id="416" r:id="rId31"/>
    <p:sldId id="436" r:id="rId32"/>
    <p:sldId id="434" r:id="rId33"/>
    <p:sldId id="419" r:id="rId34"/>
    <p:sldId id="420" r:id="rId35"/>
    <p:sldId id="421" r:id="rId36"/>
    <p:sldId id="433" r:id="rId37"/>
    <p:sldId id="422" r:id="rId38"/>
    <p:sldId id="423" r:id="rId39"/>
    <p:sldId id="424" r:id="rId40"/>
    <p:sldId id="442" r:id="rId41"/>
    <p:sldId id="443" r:id="rId42"/>
    <p:sldId id="295" r:id="rId43"/>
  </p:sldIdLst>
  <p:sldSz cx="9144000" cy="5143500" type="screen16x9"/>
  <p:notesSz cx="7010400" cy="92964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E2BDDD"/>
    <a:srgbClr val="F7B4D4"/>
    <a:srgbClr val="E40571"/>
    <a:srgbClr val="F9CBB3"/>
    <a:srgbClr val="00B8F1"/>
    <a:srgbClr val="C3E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03070B-57F2-4226-9D0F-4A28D6325402}" v="1" dt="2022-05-10T15:57:19.4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651" autoAdjust="0"/>
  </p:normalViewPr>
  <p:slideViewPr>
    <p:cSldViewPr snapToGrid="0">
      <p:cViewPr varScale="1">
        <p:scale>
          <a:sx n="139" d="100"/>
          <a:sy n="139" d="100"/>
        </p:scale>
        <p:origin x="804" y="10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3120" y="-7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EEA0D83-B5B3-40DB-93A5-D5E47AB6E325}" type="datetimeFigureOut">
              <a:rPr lang="en-US" smtClean="0"/>
              <a:t>5/19/2022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5A48E575-F52B-4F5A-97D2-CD54C8C77E6D}" type="slidenum">
              <a:rPr lang="en-US" smtClean="0"/>
              <a:t>‹#›</a:t>
            </a:fld>
            <a:endParaRPr lang="en-US"/>
          </a:p>
        </p:txBody>
      </p:sp>
    </p:spTree>
    <p:extLst>
      <p:ext uri="{BB962C8B-B14F-4D97-AF65-F5344CB8AC3E}">
        <p14:creationId xmlns:p14="http://schemas.microsoft.com/office/powerpoint/2010/main" val="897815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CABB6DF-5DD7-440A-B850-0C384A776ECF}" type="datetimeFigureOut">
              <a:rPr lang="en-US" smtClean="0"/>
              <a:t>5/19/2022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5A67F86-2F25-4BBB-BB33-361E73C8EF53}" type="slidenum">
              <a:rPr lang="en-US" smtClean="0"/>
              <a:t>‹#›</a:t>
            </a:fld>
            <a:endParaRPr lang="en-US"/>
          </a:p>
        </p:txBody>
      </p:sp>
    </p:spTree>
    <p:extLst>
      <p:ext uri="{BB962C8B-B14F-4D97-AF65-F5344CB8AC3E}">
        <p14:creationId xmlns:p14="http://schemas.microsoft.com/office/powerpoint/2010/main" val="3198657949"/>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Just like employees expect a choice of independent v retail, and a choice among retailers, they also expect a choice of online options. A single online solution isn’t enough.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NOTE TO PRESENTER: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Could point out differences compared to competitors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VSP has one solution only (</a:t>
            </a:r>
            <a:r>
              <a:rPr kumimoji="0" lang="en-US" sz="12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eyeConic</a:t>
            </a: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Davis does not offer the ability to use in-network benefits online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Superior only offers the ability to purchase contacts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A67F86-2F25-4BBB-BB33-361E73C8EF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6863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TO PRESENTER: </a:t>
            </a:r>
          </a:p>
          <a:p>
            <a:pPr marL="171450" indent="-171450">
              <a:buFont typeface="Arial" panose="020B0604020202020204" pitchFamily="34" charset="0"/>
              <a:buChar char="•"/>
            </a:pPr>
            <a:r>
              <a:rPr lang="en-US" dirty="0"/>
              <a:t>When going through the proposed</a:t>
            </a:r>
            <a:r>
              <a:rPr lang="en-US" baseline="0" dirty="0"/>
              <a:t> benefits, make a comparison statement to what they have today. Either state that it is comparable to their current benefit, or call-out where it may be richer. </a:t>
            </a:r>
          </a:p>
          <a:p>
            <a:pPr marL="171450" indent="-171450">
              <a:buFont typeface="Arial" panose="020B0604020202020204" pitchFamily="34" charset="0"/>
              <a:buChar char="•"/>
            </a:pPr>
            <a:r>
              <a:rPr lang="en-US" baseline="0" dirty="0"/>
              <a:t>Should also talk through how they can get frames and contact lenses in the same benefit year. (Can point to slide to say you get this (lenses) or this (contacts). If you pick this, you get this and this. If you pick this, you get this and this plus this).</a:t>
            </a:r>
          </a:p>
          <a:p>
            <a:pPr marL="171450" indent="-171450">
              <a:buFont typeface="Arial" panose="020B0604020202020204" pitchFamily="34" charset="0"/>
              <a:buChar char="•"/>
            </a:pPr>
            <a:r>
              <a:rPr lang="en-US" baseline="0" dirty="0"/>
              <a:t>Call out that you’ll walk them through each component and enhancements we can offer to make their benefits better</a:t>
            </a:r>
          </a:p>
          <a:p>
            <a:endParaRPr lang="en-US" dirty="0"/>
          </a:p>
        </p:txBody>
      </p:sp>
      <p:sp>
        <p:nvSpPr>
          <p:cNvPr id="4" name="Slide Number Placeholder 3"/>
          <p:cNvSpPr>
            <a:spLocks noGrp="1"/>
          </p:cNvSpPr>
          <p:nvPr>
            <p:ph type="sldNum" sz="quarter" idx="10"/>
          </p:nvPr>
        </p:nvSpPr>
        <p:spPr/>
        <p:txBody>
          <a:bodyPr/>
          <a:lstStyle/>
          <a:p>
            <a:fld id="{15A67F86-2F25-4BBB-BB33-361E73C8EF53}" type="slidenum">
              <a:rPr lang="en-US" smtClean="0"/>
              <a:t>6</a:t>
            </a:fld>
            <a:endParaRPr lang="en-US"/>
          </a:p>
        </p:txBody>
      </p:sp>
    </p:spTree>
    <p:extLst>
      <p:ext uri="{BB962C8B-B14F-4D97-AF65-F5344CB8AC3E}">
        <p14:creationId xmlns:p14="http://schemas.microsoft.com/office/powerpoint/2010/main" val="845844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A67F86-2F25-4BBB-BB33-361E73C8EF53}" type="slidenum">
              <a:rPr lang="en-US" smtClean="0"/>
              <a:t>8</a:t>
            </a:fld>
            <a:endParaRPr lang="en-US"/>
          </a:p>
        </p:txBody>
      </p:sp>
    </p:spTree>
    <p:extLst>
      <p:ext uri="{BB962C8B-B14F-4D97-AF65-F5344CB8AC3E}">
        <p14:creationId xmlns:p14="http://schemas.microsoft.com/office/powerpoint/2010/main" val="2729572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14.jpg"/><Relationship Id="rId1" Type="http://schemas.openxmlformats.org/officeDocument/2006/relationships/slideMaster" Target="../slideMasters/slideMaster8.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15092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Rectangle 2"/>
          <p:cNvSpPr/>
          <p:nvPr userDrawn="1"/>
        </p:nvSpPr>
        <p:spPr>
          <a:xfrm>
            <a:off x="4572000" y="0"/>
            <a:ext cx="4572000" cy="514350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tx2"/>
                </a:solidFill>
              </a:rPr>
              <a:pPr algn="r"/>
              <a:t>‹#›</a:t>
            </a:fld>
            <a:endParaRPr lang="en-US" sz="800" dirty="0">
              <a:solidFill>
                <a:schemeClr val="tx2"/>
              </a:solidFill>
            </a:endParaRPr>
          </a:p>
        </p:txBody>
      </p:sp>
      <p:sp>
        <p:nvSpPr>
          <p:cNvPr id="9" name="TextBox 8"/>
          <p:cNvSpPr txBox="1"/>
          <p:nvPr userDrawn="1"/>
        </p:nvSpPr>
        <p:spPr>
          <a:xfrm>
            <a:off x="457200" y="4629150"/>
            <a:ext cx="4038600" cy="415494"/>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tx2"/>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tx2"/>
                </a:solidFill>
                <a:latin typeface="Verdana" charset="0"/>
                <a:ea typeface="Verdana" charset="0"/>
                <a:cs typeface="Verdana" charset="0"/>
              </a:rPr>
              <a:t>EyeMed</a:t>
            </a:r>
            <a:r>
              <a:rPr lang="en-US" sz="700" dirty="0">
                <a:solidFill>
                  <a:schemeClr val="tx2"/>
                </a:solidFill>
                <a:latin typeface="Verdana" charset="0"/>
                <a:ea typeface="Verdana" charset="0"/>
                <a:cs typeface="Verdana" charset="0"/>
              </a:rPr>
              <a:t> associate(s) and external parties is prohibited.</a:t>
            </a:r>
          </a:p>
        </p:txBody>
      </p:sp>
      <p:pic>
        <p:nvPicPr>
          <p:cNvPr id="8" name="Picture 7">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8741625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 Photo + 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4572000" cy="5143500"/>
          </a:xfrm>
        </p:spPr>
        <p:txBody>
          <a:bodyPr/>
          <a:lstStyle>
            <a:lvl1pPr>
              <a:defRPr b="0"/>
            </a:lvl1pPr>
          </a:lstStyle>
          <a:p>
            <a:endParaRPr lang="en-US"/>
          </a:p>
        </p:txBody>
      </p:sp>
      <p:sp>
        <p:nvSpPr>
          <p:cNvPr id="2" name="Title 1"/>
          <p:cNvSpPr>
            <a:spLocks noGrp="1"/>
          </p:cNvSpPr>
          <p:nvPr>
            <p:ph type="title"/>
          </p:nvPr>
        </p:nvSpPr>
        <p:spPr>
          <a:xfrm>
            <a:off x="4916387" y="973011"/>
            <a:ext cx="3884715" cy="1166033"/>
          </a:xfrm>
        </p:spPr>
        <p:txBody>
          <a:bodyPr>
            <a:normAutofit/>
          </a:bodyPr>
          <a:lstStyle>
            <a:lvl1pPr>
              <a:lnSpc>
                <a:spcPts val="2400"/>
              </a:lnSpc>
              <a:defRPr sz="2000">
                <a:solidFill>
                  <a:schemeClr val="accent1"/>
                </a:solidFill>
              </a:defRPr>
            </a:lvl1pPr>
          </a:lstStyle>
          <a:p>
            <a:r>
              <a:rPr lang="en-US" dirty="0"/>
              <a:t>Click to edit Master title style</a:t>
            </a:r>
          </a:p>
        </p:txBody>
      </p:sp>
      <p:sp>
        <p:nvSpPr>
          <p:cNvPr id="13"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17" name="TextBox 16"/>
          <p:cNvSpPr txBox="1"/>
          <p:nvPr userDrawn="1"/>
        </p:nvSpPr>
        <p:spPr>
          <a:xfrm>
            <a:off x="4935680" y="4551229"/>
            <a:ext cx="3067573" cy="438581"/>
          </a:xfrm>
          <a:prstGeom prst="rect">
            <a:avLst/>
          </a:prstGeom>
          <a:noFill/>
        </p:spPr>
        <p:txBody>
          <a:bodyPr wrap="square" lIns="68567" tIns="34289" rIns="68567" bIns="34289" rtlCol="0">
            <a:spAutoFit/>
          </a:bodyPr>
          <a:lstStyle/>
          <a:p>
            <a:pPr defTabSz="685647">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7" name="Text Placeholder 6"/>
          <p:cNvSpPr>
            <a:spLocks noGrp="1"/>
          </p:cNvSpPr>
          <p:nvPr>
            <p:ph type="body" sz="quarter" idx="12"/>
          </p:nvPr>
        </p:nvSpPr>
        <p:spPr>
          <a:xfrm>
            <a:off x="4916386" y="2278866"/>
            <a:ext cx="3884714" cy="18633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p:cNvSpPr>
            <a:spLocks noGrp="1"/>
          </p:cNvSpPr>
          <p:nvPr>
            <p:ph type="body" sz="quarter" idx="16"/>
          </p:nvPr>
        </p:nvSpPr>
        <p:spPr>
          <a:xfrm>
            <a:off x="4916386" y="4142187"/>
            <a:ext cx="3836916" cy="401890"/>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176446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1. Photo + Content">
    <p:spTree>
      <p:nvGrpSpPr>
        <p:cNvPr id="1" name=""/>
        <p:cNvGrpSpPr/>
        <p:nvPr/>
      </p:nvGrpSpPr>
      <p:grpSpPr>
        <a:xfrm>
          <a:off x="0" y="0"/>
          <a:ext cx="0" cy="0"/>
          <a:chOff x="0" y="0"/>
          <a:chExt cx="0" cy="0"/>
        </a:xfrm>
      </p:grpSpPr>
      <p:sp>
        <p:nvSpPr>
          <p:cNvPr id="10" name="Rectangle 9"/>
          <p:cNvSpPr/>
          <p:nvPr userDrawn="1"/>
        </p:nvSpPr>
        <p:spPr>
          <a:xfrm>
            <a:off x="4572742"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6" name="Picture Placeholder 5"/>
          <p:cNvSpPr>
            <a:spLocks noGrp="1"/>
          </p:cNvSpPr>
          <p:nvPr>
            <p:ph type="pic" sz="quarter" idx="10"/>
          </p:nvPr>
        </p:nvSpPr>
        <p:spPr>
          <a:xfrm>
            <a:off x="0" y="0"/>
            <a:ext cx="4572000" cy="5143500"/>
          </a:xfrm>
        </p:spPr>
        <p:txBody>
          <a:bodyPr/>
          <a:lstStyle>
            <a:lvl1pPr>
              <a:defRPr b="0"/>
            </a:lvl1pPr>
          </a:lstStyle>
          <a:p>
            <a:endParaRPr lang="en-US"/>
          </a:p>
        </p:txBody>
      </p:sp>
      <p:sp>
        <p:nvSpPr>
          <p:cNvPr id="13"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17" name="TextBox 16"/>
          <p:cNvSpPr txBox="1"/>
          <p:nvPr userDrawn="1"/>
        </p:nvSpPr>
        <p:spPr>
          <a:xfrm>
            <a:off x="4935680" y="4551229"/>
            <a:ext cx="3067573" cy="438581"/>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6"/>
            <a:ext cx="802888" cy="535709"/>
          </a:xfrm>
          <a:prstGeom prst="rect">
            <a:avLst/>
          </a:prstGeom>
        </p:spPr>
      </p:pic>
    </p:spTree>
    <p:extLst>
      <p:ext uri="{BB962C8B-B14F-4D97-AF65-F5344CB8AC3E}">
        <p14:creationId xmlns:p14="http://schemas.microsoft.com/office/powerpoint/2010/main" val="241132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 Three Ic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4"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accent5"/>
                </a:solidFill>
                <a:latin typeface="Verdana" charset="0"/>
                <a:ea typeface="Verdana" charset="0"/>
                <a:cs typeface="Verdana" charset="0"/>
              </a:defRPr>
            </a:lvl1pPr>
          </a:lstStyle>
          <a:p>
            <a:pPr defTabSz="685647"/>
            <a:fld id="{75D07EFC-8E51-034A-B64F-ADDC5D5FC4DA}" type="slidenum">
              <a:rPr lang="en-US" smtClean="0">
                <a:solidFill>
                  <a:srgbClr val="A4A7A9"/>
                </a:solidFill>
              </a:rPr>
              <a:pPr defTabSz="685647"/>
              <a:t>‹#›</a:t>
            </a:fld>
            <a:endParaRPr lang="en-US" dirty="0">
              <a:solidFill>
                <a:srgbClr val="A4A7A9"/>
              </a:solidFill>
            </a:endParaRPr>
          </a:p>
        </p:txBody>
      </p:sp>
      <p:sp>
        <p:nvSpPr>
          <p:cNvPr id="15" name="TextBox 14"/>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5" name="Text Placeholder 4"/>
          <p:cNvSpPr>
            <a:spLocks noGrp="1"/>
          </p:cNvSpPr>
          <p:nvPr>
            <p:ph type="body" sz="quarter" idx="13"/>
          </p:nvPr>
        </p:nvSpPr>
        <p:spPr>
          <a:xfrm>
            <a:off x="340825" y="2500313"/>
            <a:ext cx="2645264" cy="1835944"/>
          </a:xfrm>
        </p:spPr>
        <p:txBody>
          <a:bodyPr/>
          <a:lstStyle>
            <a:lvl1pPr>
              <a:defRPr>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4"/>
          </p:nvPr>
        </p:nvSpPr>
        <p:spPr>
          <a:xfrm>
            <a:off x="3252788" y="2500313"/>
            <a:ext cx="2651523" cy="1835944"/>
          </a:xfrm>
        </p:spPr>
        <p:txBody>
          <a:bodyPr/>
          <a:lstStyle>
            <a:lvl1pPr>
              <a:defRPr>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5"/>
          </p:nvPr>
        </p:nvSpPr>
        <p:spPr>
          <a:xfrm>
            <a:off x="6155531" y="2500313"/>
            <a:ext cx="2645568" cy="1835944"/>
          </a:xfrm>
        </p:spPr>
        <p:txBody>
          <a:bodyPr/>
          <a:lstStyle>
            <a:lvl1pPr>
              <a:defRPr>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351613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 Four Ic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9"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accent5"/>
                </a:solidFill>
                <a:latin typeface="Verdana" charset="0"/>
                <a:ea typeface="Verdana" charset="0"/>
                <a:cs typeface="Verdana" charset="0"/>
              </a:defRPr>
            </a:lvl1pPr>
          </a:lstStyle>
          <a:p>
            <a:pPr defTabSz="685647"/>
            <a:fld id="{75D07EFC-8E51-034A-B64F-ADDC5D5FC4DA}" type="slidenum">
              <a:rPr lang="en-US" smtClean="0">
                <a:solidFill>
                  <a:srgbClr val="A4A7A9"/>
                </a:solidFill>
              </a:rPr>
              <a:pPr defTabSz="685647"/>
              <a:t>‹#›</a:t>
            </a:fld>
            <a:endParaRPr lang="en-US" dirty="0">
              <a:solidFill>
                <a:srgbClr val="A4A7A9"/>
              </a:solidFill>
            </a:endParaRPr>
          </a:p>
        </p:txBody>
      </p:sp>
      <p:sp>
        <p:nvSpPr>
          <p:cNvPr id="10" name="TextBox 9"/>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5" name="Text Placeholder 4"/>
          <p:cNvSpPr>
            <a:spLocks noGrp="1"/>
          </p:cNvSpPr>
          <p:nvPr>
            <p:ph type="body" sz="quarter" idx="32"/>
          </p:nvPr>
        </p:nvSpPr>
        <p:spPr>
          <a:xfrm>
            <a:off x="627063" y="1829176"/>
            <a:ext cx="3581400" cy="859631"/>
          </a:xfrm>
        </p:spPr>
        <p:txBody>
          <a:bodyPr>
            <a:normAutofit/>
          </a:bodyPr>
          <a:lstStyle>
            <a:lvl1pPr>
              <a:lnSpc>
                <a:spcPts val="1500"/>
              </a:lnSpc>
              <a:defRPr sz="1200">
                <a:solidFill>
                  <a:schemeClr val="accent1"/>
                </a:solidFill>
              </a:defRPr>
            </a:lvl1pPr>
            <a:lvl2pPr>
              <a:lnSpc>
                <a:spcPts val="1500"/>
              </a:lnSpc>
              <a:defRPr sz="1200"/>
            </a:lvl2pPr>
          </a:lstStyle>
          <a:p>
            <a:pPr lvl="0"/>
            <a:r>
              <a:rPr lang="en-US" dirty="0"/>
              <a:t>Click to edit Master text styles</a:t>
            </a:r>
          </a:p>
          <a:p>
            <a:pPr lvl="1"/>
            <a:r>
              <a:rPr lang="en-US" dirty="0"/>
              <a:t>Second level</a:t>
            </a:r>
          </a:p>
        </p:txBody>
      </p:sp>
      <p:sp>
        <p:nvSpPr>
          <p:cNvPr id="7" name="Text Placeholder 6"/>
          <p:cNvSpPr>
            <a:spLocks noGrp="1"/>
          </p:cNvSpPr>
          <p:nvPr>
            <p:ph type="body" sz="quarter" idx="33"/>
          </p:nvPr>
        </p:nvSpPr>
        <p:spPr>
          <a:xfrm>
            <a:off x="4946960" y="1829175"/>
            <a:ext cx="3543300" cy="859631"/>
          </a:xfrm>
        </p:spPr>
        <p:txBody>
          <a:bodyPr>
            <a:normAutofit/>
          </a:bodyPr>
          <a:lstStyle>
            <a:lvl1pPr>
              <a:lnSpc>
                <a:spcPts val="1500"/>
              </a:lnSpc>
              <a:defRPr sz="1200">
                <a:solidFill>
                  <a:schemeClr val="accent1"/>
                </a:solidFill>
              </a:defRPr>
            </a:lvl1pPr>
            <a:lvl2pPr>
              <a:lnSpc>
                <a:spcPts val="1500"/>
              </a:lnSpc>
              <a:defRPr sz="1200"/>
            </a:lvl2pPr>
          </a:lstStyle>
          <a:p>
            <a:pPr lvl="0"/>
            <a:r>
              <a:rPr lang="en-US" dirty="0"/>
              <a:t>Click to edit Master text styles</a:t>
            </a:r>
          </a:p>
          <a:p>
            <a:pPr lvl="1"/>
            <a:r>
              <a:rPr lang="en-US" dirty="0"/>
              <a:t>Second level</a:t>
            </a:r>
          </a:p>
        </p:txBody>
      </p:sp>
      <p:sp>
        <p:nvSpPr>
          <p:cNvPr id="19" name="Text Placeholder 18"/>
          <p:cNvSpPr>
            <a:spLocks noGrp="1"/>
          </p:cNvSpPr>
          <p:nvPr>
            <p:ph type="body" sz="quarter" idx="34"/>
          </p:nvPr>
        </p:nvSpPr>
        <p:spPr>
          <a:xfrm>
            <a:off x="627063" y="3445915"/>
            <a:ext cx="3581400" cy="890343"/>
          </a:xfrm>
        </p:spPr>
        <p:txBody>
          <a:bodyPr>
            <a:normAutofit/>
          </a:bodyPr>
          <a:lstStyle>
            <a:lvl1pPr>
              <a:lnSpc>
                <a:spcPts val="1500"/>
              </a:lnSpc>
              <a:defRPr sz="1200">
                <a:solidFill>
                  <a:schemeClr val="accent1"/>
                </a:solidFill>
              </a:defRPr>
            </a:lvl1pPr>
            <a:lvl2pPr>
              <a:lnSpc>
                <a:spcPts val="1500"/>
              </a:lnSpc>
              <a:defRPr sz="1200"/>
            </a:lvl2pPr>
          </a:lstStyle>
          <a:p>
            <a:pPr lvl="0"/>
            <a:r>
              <a:rPr lang="en-US" dirty="0"/>
              <a:t>Click to edit Master text styles</a:t>
            </a:r>
          </a:p>
          <a:p>
            <a:pPr lvl="1"/>
            <a:r>
              <a:rPr lang="en-US" dirty="0"/>
              <a:t>Second level</a:t>
            </a:r>
          </a:p>
        </p:txBody>
      </p:sp>
      <p:sp>
        <p:nvSpPr>
          <p:cNvPr id="21" name="Text Placeholder 20"/>
          <p:cNvSpPr>
            <a:spLocks noGrp="1"/>
          </p:cNvSpPr>
          <p:nvPr>
            <p:ph type="body" sz="quarter" idx="35"/>
          </p:nvPr>
        </p:nvSpPr>
        <p:spPr>
          <a:xfrm>
            <a:off x="4946971" y="3445915"/>
            <a:ext cx="3543299" cy="890342"/>
          </a:xfrm>
        </p:spPr>
        <p:txBody>
          <a:bodyPr>
            <a:normAutofit/>
          </a:bodyPr>
          <a:lstStyle>
            <a:lvl1pPr>
              <a:lnSpc>
                <a:spcPts val="1500"/>
              </a:lnSpc>
              <a:defRPr sz="1200">
                <a:solidFill>
                  <a:schemeClr val="accent1"/>
                </a:solidFill>
              </a:defRPr>
            </a:lvl1pPr>
            <a:lvl2pPr>
              <a:lnSpc>
                <a:spcPts val="1500"/>
              </a:lnSpc>
              <a:defRPr sz="1200"/>
            </a:lvl2pPr>
          </a:lstStyle>
          <a:p>
            <a:pPr lvl="0"/>
            <a:r>
              <a:rPr lang="en-US" dirty="0"/>
              <a:t>Click to edit Master text styles</a:t>
            </a:r>
          </a:p>
          <a:p>
            <a:pPr lvl="1"/>
            <a:r>
              <a:rPr lang="en-US" dirty="0"/>
              <a:t>Second level</a:t>
            </a:r>
          </a:p>
        </p:txBody>
      </p:sp>
      <p:sp>
        <p:nvSpPr>
          <p:cNvPr id="24" name="Text Placeholder 23"/>
          <p:cNvSpPr>
            <a:spLocks noGrp="1"/>
          </p:cNvSpPr>
          <p:nvPr>
            <p:ph type="body" sz="quarter" idx="36"/>
          </p:nvPr>
        </p:nvSpPr>
        <p:spPr>
          <a:xfrm>
            <a:off x="341313" y="4386271"/>
            <a:ext cx="7116762" cy="328613"/>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356811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 Feature - One Icon">
    <p:bg>
      <p:bgPr>
        <a:solidFill>
          <a:schemeClr val="accent1"/>
        </a:solid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5" name="TextBox 4"/>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7" name="Text Placeholder 6"/>
          <p:cNvSpPr>
            <a:spLocks noGrp="1"/>
          </p:cNvSpPr>
          <p:nvPr>
            <p:ph type="body" sz="quarter" idx="12"/>
          </p:nvPr>
        </p:nvSpPr>
        <p:spPr>
          <a:xfrm>
            <a:off x="1081088" y="2755107"/>
            <a:ext cx="6981825" cy="1359694"/>
          </a:xfrm>
        </p:spPr>
        <p:txBody>
          <a:bodyPr/>
          <a:lstStyle>
            <a:lvl1pPr algn="ctr">
              <a:lnSpc>
                <a:spcPts val="2250"/>
              </a:lnSpc>
              <a:spcAft>
                <a:spcPts val="1500"/>
              </a:spcAft>
              <a:defRPr sz="2000" b="0">
                <a:solidFill>
                  <a:schemeClr val="bg1"/>
                </a:solidFill>
              </a:defRPr>
            </a:lvl1pPr>
            <a:lvl2pPr algn="ctr">
              <a:defRPr>
                <a:solidFill>
                  <a:schemeClr val="bg1"/>
                </a:solidFill>
              </a:defRPr>
            </a:lvl2pPr>
          </a:lstStyle>
          <a:p>
            <a:pPr lvl="0"/>
            <a:r>
              <a:rPr lang="en-US" dirty="0"/>
              <a:t>Click to edit Master text styles</a:t>
            </a:r>
          </a:p>
          <a:p>
            <a:pPr lvl="1"/>
            <a:r>
              <a:rPr lang="en-US" dirty="0"/>
              <a:t>Second level</a:t>
            </a:r>
          </a:p>
        </p:txBody>
      </p:sp>
      <p:sp>
        <p:nvSpPr>
          <p:cNvPr id="9"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6"/>
            <a:ext cx="802888" cy="535709"/>
          </a:xfrm>
          <a:prstGeom prst="rect">
            <a:avLst/>
          </a:prstGeom>
        </p:spPr>
      </p:pic>
    </p:spTree>
    <p:extLst>
      <p:ext uri="{BB962C8B-B14F-4D97-AF65-F5344CB8AC3E}">
        <p14:creationId xmlns:p14="http://schemas.microsoft.com/office/powerpoint/2010/main" val="278207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 Feature - Two Icon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5" name="Rectangle 4"/>
          <p:cNvSpPr/>
          <p:nvPr userDrawn="1"/>
        </p:nvSpPr>
        <p:spPr>
          <a:xfrm>
            <a:off x="4572000" y="0"/>
            <a:ext cx="4572000" cy="51435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10" name="TextBox 9"/>
          <p:cNvSpPr txBox="1"/>
          <p:nvPr userDrawn="1"/>
        </p:nvSpPr>
        <p:spPr>
          <a:xfrm>
            <a:off x="4879573" y="4611897"/>
            <a:ext cx="3882044" cy="346249"/>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3" name="Text Placeholder 2"/>
          <p:cNvSpPr>
            <a:spLocks noGrp="1"/>
          </p:cNvSpPr>
          <p:nvPr>
            <p:ph type="body" sz="quarter" idx="14"/>
          </p:nvPr>
        </p:nvSpPr>
        <p:spPr>
          <a:xfrm>
            <a:off x="342902" y="1939529"/>
            <a:ext cx="3846513" cy="2446734"/>
          </a:xfrm>
        </p:spPr>
        <p:txBody>
          <a:bodyPr/>
          <a:lstStyle>
            <a:lvl1pPr>
              <a:lnSpc>
                <a:spcPts val="2250"/>
              </a:lnSpc>
              <a:spcBef>
                <a:spcPts val="0"/>
              </a:spcBef>
              <a:spcAft>
                <a:spcPts val="1500"/>
              </a:spcAft>
              <a:defRPr sz="2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5"/>
          </p:nvPr>
        </p:nvSpPr>
        <p:spPr>
          <a:xfrm>
            <a:off x="4887922" y="1939529"/>
            <a:ext cx="3913187" cy="2446734"/>
          </a:xfrm>
        </p:spPr>
        <p:txBody>
          <a:bodyPr/>
          <a:lstStyle>
            <a:lvl1pPr>
              <a:lnSpc>
                <a:spcPts val="2250"/>
              </a:lnSpc>
              <a:spcBef>
                <a:spcPts val="0"/>
              </a:spcBef>
              <a:spcAft>
                <a:spcPts val="1500"/>
              </a:spcAft>
              <a:defRPr sz="2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6"/>
          </p:nvPr>
        </p:nvSpPr>
        <p:spPr>
          <a:xfrm>
            <a:off x="605652" y="4611895"/>
            <a:ext cx="3583771" cy="409613"/>
          </a:xfrm>
        </p:spPr>
        <p:txBody>
          <a:bodyPr>
            <a:normAutofit/>
          </a:bodyPr>
          <a:lstStyle>
            <a:lvl1pPr>
              <a:lnSpc>
                <a:spcPts val="900"/>
              </a:lnSpc>
              <a:defRPr sz="6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98169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 Feature - Four Icons">
    <p:spTree>
      <p:nvGrpSpPr>
        <p:cNvPr id="1" name=""/>
        <p:cNvGrpSpPr/>
        <p:nvPr/>
      </p:nvGrpSpPr>
      <p:grpSpPr>
        <a:xfrm>
          <a:off x="0" y="0"/>
          <a:ext cx="0" cy="0"/>
          <a:chOff x="0" y="0"/>
          <a:chExt cx="0" cy="0"/>
        </a:xfrm>
      </p:grpSpPr>
      <p:sp>
        <p:nvSpPr>
          <p:cNvPr id="28" name="Rectangle 27"/>
          <p:cNvSpPr/>
          <p:nvPr userDrawn="1"/>
        </p:nvSpPr>
        <p:spPr>
          <a:xfrm>
            <a:off x="4567881" y="2568635"/>
            <a:ext cx="4572000" cy="257486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24" name="Rectangle 23"/>
          <p:cNvSpPr/>
          <p:nvPr userDrawn="1"/>
        </p:nvSpPr>
        <p:spPr>
          <a:xfrm>
            <a:off x="4567881" y="2"/>
            <a:ext cx="4572000" cy="256863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5" name="Rectangle 4"/>
          <p:cNvSpPr/>
          <p:nvPr userDrawn="1"/>
        </p:nvSpPr>
        <p:spPr>
          <a:xfrm>
            <a:off x="0" y="2"/>
            <a:ext cx="4572000" cy="25686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29" name="Rectangle 28"/>
          <p:cNvSpPr/>
          <p:nvPr userDrawn="1"/>
        </p:nvSpPr>
        <p:spPr>
          <a:xfrm>
            <a:off x="0" y="2526640"/>
            <a:ext cx="4572000" cy="261686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10"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13" name="TextBox 12"/>
          <p:cNvSpPr txBox="1"/>
          <p:nvPr userDrawn="1"/>
        </p:nvSpPr>
        <p:spPr>
          <a:xfrm>
            <a:off x="5065241" y="4611897"/>
            <a:ext cx="3696375" cy="346249"/>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 is for the </a:t>
            </a:r>
            <a:br>
              <a:rPr lang="en-US" sz="600" dirty="0">
                <a:solidFill>
                  <a:srgbClr val="FFFFFF"/>
                </a:solidFill>
                <a:latin typeface="Verdana" charset="0"/>
                <a:ea typeface="Verdana" charset="0"/>
                <a:cs typeface="Verdana" charset="0"/>
              </a:rPr>
            </a:br>
            <a:r>
              <a:rPr lang="en-US" sz="600" dirty="0">
                <a:solidFill>
                  <a:srgbClr val="FFFFFF"/>
                </a:solidFill>
                <a:latin typeface="Verdana" charset="0"/>
                <a:ea typeface="Verdana" charset="0"/>
                <a:cs typeface="Verdana" charset="0"/>
              </a:rPr>
              <a:t>sole use of the intended recipient(s). Disclosure or distribution to and review or use </a:t>
            </a:r>
            <a:br>
              <a:rPr lang="en-US" sz="600" dirty="0">
                <a:solidFill>
                  <a:srgbClr val="FFFFFF"/>
                </a:solidFill>
                <a:latin typeface="Verdana" charset="0"/>
                <a:ea typeface="Verdana" charset="0"/>
                <a:cs typeface="Verdana" charset="0"/>
              </a:rPr>
            </a:br>
            <a:r>
              <a:rPr lang="en-US" sz="600" dirty="0">
                <a:solidFill>
                  <a:srgbClr val="FFFFFF"/>
                </a:solidFill>
                <a:latin typeface="Verdana" charset="0"/>
                <a:ea typeface="Verdana" charset="0"/>
                <a:cs typeface="Verdana" charset="0"/>
              </a:rPr>
              <a:t>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3" name="Text Placeholder 2"/>
          <p:cNvSpPr>
            <a:spLocks noGrp="1"/>
          </p:cNvSpPr>
          <p:nvPr>
            <p:ph type="body" sz="quarter" idx="32"/>
          </p:nvPr>
        </p:nvSpPr>
        <p:spPr>
          <a:xfrm>
            <a:off x="457209" y="1441857"/>
            <a:ext cx="3617441" cy="859993"/>
          </a:xfrm>
        </p:spPr>
        <p:txBody>
          <a:bodyPr>
            <a:normAutofit/>
          </a:bodyPr>
          <a:lstStyle>
            <a:lvl1pPr>
              <a:lnSpc>
                <a:spcPts val="1500"/>
              </a:lnSpc>
              <a:defRPr sz="1200">
                <a:solidFill>
                  <a:schemeClr val="bg1"/>
                </a:solidFill>
              </a:defRPr>
            </a:lvl1pPr>
            <a:lvl2pPr>
              <a:lnSpc>
                <a:spcPts val="1500"/>
              </a:lnSpc>
              <a:defRPr sz="1200">
                <a:solidFill>
                  <a:schemeClr val="bg1"/>
                </a:solidFill>
              </a:defRPr>
            </a:lvl2pPr>
          </a:lstStyle>
          <a:p>
            <a:pPr lvl="0"/>
            <a:r>
              <a:rPr lang="en-US" dirty="0"/>
              <a:t>Click to edit Master text styles</a:t>
            </a:r>
          </a:p>
          <a:p>
            <a:pPr lvl="1"/>
            <a:r>
              <a:rPr lang="en-US" dirty="0"/>
              <a:t>Second level</a:t>
            </a:r>
          </a:p>
        </p:txBody>
      </p:sp>
      <p:sp>
        <p:nvSpPr>
          <p:cNvPr id="6" name="Text Placeholder 5"/>
          <p:cNvSpPr>
            <a:spLocks noGrp="1"/>
          </p:cNvSpPr>
          <p:nvPr>
            <p:ph type="body" sz="quarter" idx="33"/>
          </p:nvPr>
        </p:nvSpPr>
        <p:spPr>
          <a:xfrm>
            <a:off x="5065250" y="1441857"/>
            <a:ext cx="3581873" cy="859993"/>
          </a:xfrm>
        </p:spPr>
        <p:txBody>
          <a:bodyPr>
            <a:normAutofit/>
          </a:bodyPr>
          <a:lstStyle>
            <a:lvl1pPr>
              <a:lnSpc>
                <a:spcPts val="1500"/>
              </a:lnSpc>
              <a:defRPr sz="1200">
                <a:solidFill>
                  <a:schemeClr val="bg1"/>
                </a:solidFill>
              </a:defRPr>
            </a:lvl1pPr>
            <a:lvl2pPr>
              <a:lnSpc>
                <a:spcPts val="1500"/>
              </a:lnSpc>
              <a:defRPr sz="1200">
                <a:solidFill>
                  <a:schemeClr val="bg1"/>
                </a:solidFill>
              </a:defRPr>
            </a:lvl2pPr>
          </a:lstStyle>
          <a:p>
            <a:pPr lvl="0"/>
            <a:r>
              <a:rPr lang="en-US" dirty="0"/>
              <a:t>Click to edit Master text styles</a:t>
            </a:r>
          </a:p>
          <a:p>
            <a:pPr lvl="1"/>
            <a:r>
              <a:rPr lang="en-US" dirty="0"/>
              <a:t>Second level</a:t>
            </a:r>
          </a:p>
        </p:txBody>
      </p:sp>
      <p:sp>
        <p:nvSpPr>
          <p:cNvPr id="8" name="Text Placeholder 7"/>
          <p:cNvSpPr>
            <a:spLocks noGrp="1"/>
          </p:cNvSpPr>
          <p:nvPr>
            <p:ph type="body" sz="quarter" idx="34"/>
          </p:nvPr>
        </p:nvSpPr>
        <p:spPr>
          <a:xfrm>
            <a:off x="5065250" y="3702405"/>
            <a:ext cx="3581873" cy="860392"/>
          </a:xfrm>
        </p:spPr>
        <p:txBody>
          <a:bodyPr>
            <a:normAutofit/>
          </a:bodyPr>
          <a:lstStyle>
            <a:lvl1pPr>
              <a:lnSpc>
                <a:spcPts val="1500"/>
              </a:lnSpc>
              <a:defRPr sz="1200">
                <a:solidFill>
                  <a:schemeClr val="bg1"/>
                </a:solidFill>
              </a:defRPr>
            </a:lvl1pPr>
            <a:lvl2pPr>
              <a:lnSpc>
                <a:spcPts val="1500"/>
              </a:lnSpc>
              <a:defRPr sz="1200">
                <a:solidFill>
                  <a:schemeClr val="bg1"/>
                </a:solidFill>
              </a:defRPr>
            </a:lvl2pPr>
          </a:lstStyle>
          <a:p>
            <a:pPr lvl="0"/>
            <a:r>
              <a:rPr lang="en-US" dirty="0"/>
              <a:t>Click to edit Master text styles</a:t>
            </a:r>
          </a:p>
          <a:p>
            <a:pPr lvl="1"/>
            <a:r>
              <a:rPr lang="en-US" dirty="0"/>
              <a:t>Second level</a:t>
            </a:r>
          </a:p>
        </p:txBody>
      </p:sp>
      <p:sp>
        <p:nvSpPr>
          <p:cNvPr id="11" name="Text Placeholder 10"/>
          <p:cNvSpPr>
            <a:spLocks noGrp="1"/>
          </p:cNvSpPr>
          <p:nvPr>
            <p:ph type="body" sz="quarter" idx="35"/>
          </p:nvPr>
        </p:nvSpPr>
        <p:spPr>
          <a:xfrm>
            <a:off x="457209" y="3702405"/>
            <a:ext cx="3617441" cy="860392"/>
          </a:xfrm>
        </p:spPr>
        <p:txBody>
          <a:bodyPr>
            <a:normAutofit/>
          </a:bodyPr>
          <a:lstStyle>
            <a:lvl1pPr>
              <a:lnSpc>
                <a:spcPts val="1500"/>
              </a:lnSpc>
              <a:defRPr sz="1200">
                <a:solidFill>
                  <a:schemeClr val="bg1"/>
                </a:solidFill>
              </a:defRPr>
            </a:lvl1pPr>
            <a:lvl2pPr>
              <a:lnSpc>
                <a:spcPts val="1500"/>
              </a:lnSpc>
              <a:defRPr sz="1200">
                <a:solidFill>
                  <a:schemeClr val="bg1"/>
                </a:solidFill>
              </a:defRPr>
            </a:lvl2pPr>
          </a:lstStyle>
          <a:p>
            <a:pPr lvl="0"/>
            <a:r>
              <a:rPr lang="en-US" dirty="0"/>
              <a:t>Click to edit Master text styles</a:t>
            </a:r>
          </a:p>
          <a:p>
            <a:pPr lvl="1"/>
            <a:r>
              <a:rPr lang="en-US" dirty="0"/>
              <a:t>Second level</a:t>
            </a:r>
          </a:p>
        </p:txBody>
      </p:sp>
      <p:sp>
        <p:nvSpPr>
          <p:cNvPr id="21" name="Text Placeholder 20"/>
          <p:cNvSpPr>
            <a:spLocks noGrp="1"/>
          </p:cNvSpPr>
          <p:nvPr>
            <p:ph type="body" sz="quarter" idx="36"/>
          </p:nvPr>
        </p:nvSpPr>
        <p:spPr>
          <a:xfrm>
            <a:off x="606435" y="4612482"/>
            <a:ext cx="3432175" cy="409018"/>
          </a:xfrm>
        </p:spPr>
        <p:txBody>
          <a:bodyPr>
            <a:normAutofit/>
          </a:bodyPr>
          <a:lstStyle>
            <a:lvl1pPr>
              <a:lnSpc>
                <a:spcPts val="900"/>
              </a:lnSpc>
              <a:defRPr sz="6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1548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 Feature - Quote">
    <p:bg>
      <p:bgPr>
        <a:solidFill>
          <a:schemeClr val="accent1"/>
        </a:solidFill>
        <a:effectLst/>
      </p:bgPr>
    </p:bg>
    <p:spTree>
      <p:nvGrpSpPr>
        <p:cNvPr id="1" name=""/>
        <p:cNvGrpSpPr/>
        <p:nvPr/>
      </p:nvGrpSpPr>
      <p:grpSpPr>
        <a:xfrm>
          <a:off x="0" y="0"/>
          <a:ext cx="0" cy="0"/>
          <a:chOff x="0" y="0"/>
          <a:chExt cx="0" cy="0"/>
        </a:xfrm>
      </p:grpSpPr>
      <p:sp>
        <p:nvSpPr>
          <p:cNvPr id="9"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10" name="TextBox 9"/>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2" hasCustomPrompt="1"/>
          </p:nvPr>
        </p:nvSpPr>
        <p:spPr>
          <a:xfrm>
            <a:off x="1081088" y="1313260"/>
            <a:ext cx="6981825" cy="2194322"/>
          </a:xfrm>
        </p:spPr>
        <p:txBody>
          <a:bodyPr>
            <a:normAutofit/>
          </a:bodyPr>
          <a:lstStyle>
            <a:lvl1pPr algn="ctr">
              <a:lnSpc>
                <a:spcPts val="2250"/>
              </a:lnSpc>
              <a:defRPr sz="2000" b="0">
                <a:solidFill>
                  <a:schemeClr val="bg1"/>
                </a:solidFill>
              </a:defRPr>
            </a:lvl1pPr>
          </a:lstStyle>
          <a:p>
            <a:pPr lvl="0"/>
            <a:r>
              <a:rPr lang="en-US" dirty="0"/>
              <a:t>“Click to edit Master text styles”</a:t>
            </a:r>
          </a:p>
        </p:txBody>
      </p:sp>
      <p:sp>
        <p:nvSpPr>
          <p:cNvPr id="7" name="Text Placeholder 6"/>
          <p:cNvSpPr>
            <a:spLocks noGrp="1"/>
          </p:cNvSpPr>
          <p:nvPr>
            <p:ph type="body" sz="quarter" idx="13"/>
          </p:nvPr>
        </p:nvSpPr>
        <p:spPr>
          <a:xfrm>
            <a:off x="1081097" y="3702115"/>
            <a:ext cx="6986587" cy="345935"/>
          </a:xfrm>
        </p:spPr>
        <p:txBody>
          <a:bodyPr anchor="ctr"/>
          <a:lstStyle>
            <a:lvl1pPr algn="ctr">
              <a:defRPr sz="1200" cap="all" spc="75" baseline="0">
                <a:solidFill>
                  <a:schemeClr val="bg1"/>
                </a:solidFill>
              </a:defRPr>
            </a:lvl1pPr>
          </a:lstStyle>
          <a:p>
            <a:pPr lvl="0"/>
            <a:r>
              <a:rPr lang="en-US" dirty="0"/>
              <a:t>Click to edit Master text styles</a:t>
            </a:r>
          </a:p>
        </p:txBody>
      </p:sp>
      <p:sp>
        <p:nvSpPr>
          <p:cNvPr id="12"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6"/>
            <a:ext cx="802888" cy="535709"/>
          </a:xfrm>
          <a:prstGeom prst="rect">
            <a:avLst/>
          </a:prstGeom>
        </p:spPr>
      </p:pic>
    </p:spTree>
    <p:extLst>
      <p:ext uri="{BB962C8B-B14F-4D97-AF65-F5344CB8AC3E}">
        <p14:creationId xmlns:p14="http://schemas.microsoft.com/office/powerpoint/2010/main" val="140271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 Full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9" name="Table Placeholder 8"/>
          <p:cNvSpPr>
            <a:spLocks noGrp="1"/>
          </p:cNvSpPr>
          <p:nvPr>
            <p:ph type="tbl" sz="quarter" idx="10"/>
          </p:nvPr>
        </p:nvSpPr>
        <p:spPr>
          <a:xfrm>
            <a:off x="340823" y="1200151"/>
            <a:ext cx="8460276" cy="3136106"/>
          </a:xfrm>
        </p:spPr>
        <p:txBody>
          <a:bodyPr/>
          <a:lstStyle>
            <a:lvl1pPr>
              <a:defRPr b="0"/>
            </a:lvl1pPr>
          </a:lstStyle>
          <a:p>
            <a:endParaRPr lang="en-US"/>
          </a:p>
        </p:txBody>
      </p:sp>
      <p:sp>
        <p:nvSpPr>
          <p:cNvPr id="6"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accent5"/>
                </a:solidFill>
                <a:latin typeface="Verdana" charset="0"/>
                <a:ea typeface="Verdana" charset="0"/>
                <a:cs typeface="Verdana" charset="0"/>
              </a:defRPr>
            </a:lvl1pPr>
          </a:lstStyle>
          <a:p>
            <a:pPr defTabSz="685647"/>
            <a:fld id="{75D07EFC-8E51-034A-B64F-ADDC5D5FC4DA}" type="slidenum">
              <a:rPr lang="en-US" smtClean="0">
                <a:solidFill>
                  <a:srgbClr val="A4A7A9"/>
                </a:solidFill>
              </a:rPr>
              <a:pPr defTabSz="685647"/>
              <a:t>‹#›</a:t>
            </a:fld>
            <a:endParaRPr lang="en-US" dirty="0">
              <a:solidFill>
                <a:srgbClr val="A4A7A9"/>
              </a:solidFill>
            </a:endParaRPr>
          </a:p>
        </p:txBody>
      </p:sp>
      <p:sp>
        <p:nvSpPr>
          <p:cNvPr id="8" name="TextBox 7"/>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11"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405030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 Full Bar Chart">
    <p:spTree>
      <p:nvGrpSpPr>
        <p:cNvPr id="1" name=""/>
        <p:cNvGrpSpPr/>
        <p:nvPr/>
      </p:nvGrpSpPr>
      <p:grpSpPr>
        <a:xfrm>
          <a:off x="0" y="0"/>
          <a:ext cx="0" cy="0"/>
          <a:chOff x="0" y="0"/>
          <a:chExt cx="0" cy="0"/>
        </a:xfrm>
      </p:grpSpPr>
      <p:sp>
        <p:nvSpPr>
          <p:cNvPr id="4" name="Chart Placeholder 3"/>
          <p:cNvSpPr>
            <a:spLocks noGrp="1"/>
          </p:cNvSpPr>
          <p:nvPr>
            <p:ph type="chart" sz="quarter" idx="11"/>
          </p:nvPr>
        </p:nvSpPr>
        <p:spPr>
          <a:xfrm>
            <a:off x="340832" y="1200151"/>
            <a:ext cx="8460277" cy="3136107"/>
          </a:xfrm>
        </p:spPr>
        <p:txBody>
          <a:bodyPr/>
          <a:lstStyle>
            <a:lvl1pPr>
              <a:defRPr b="0"/>
            </a:lvl1pPr>
          </a:lstStyle>
          <a:p>
            <a:endParaRPr lang="en-US"/>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6"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accent5"/>
                </a:solidFill>
                <a:latin typeface="Verdana" charset="0"/>
                <a:ea typeface="Verdana" charset="0"/>
                <a:cs typeface="Verdana" charset="0"/>
              </a:defRPr>
            </a:lvl1pPr>
          </a:lstStyle>
          <a:p>
            <a:pPr defTabSz="685647"/>
            <a:fld id="{75D07EFC-8E51-034A-B64F-ADDC5D5FC4DA}" type="slidenum">
              <a:rPr lang="en-US" smtClean="0">
                <a:solidFill>
                  <a:srgbClr val="A4A7A9"/>
                </a:solidFill>
              </a:rPr>
              <a:pPr defTabSz="685647"/>
              <a:t>‹#›</a:t>
            </a:fld>
            <a:endParaRPr lang="en-US" dirty="0">
              <a:solidFill>
                <a:srgbClr val="A4A7A9"/>
              </a:solidFill>
            </a:endParaRPr>
          </a:p>
        </p:txBody>
      </p:sp>
      <p:sp>
        <p:nvSpPr>
          <p:cNvPr id="8" name="TextBox 7"/>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10"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337096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9F248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23678536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 Bar Chart +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8140" y="4551220"/>
            <a:ext cx="799936" cy="400292"/>
          </a:xfrm>
          <a:prstGeom prst="rect">
            <a:avLst/>
          </a:prstGeom>
        </p:spPr>
      </p:pic>
      <p:sp>
        <p:nvSpPr>
          <p:cNvPr id="3" name="Rectangle 2"/>
          <p:cNvSpPr/>
          <p:nvPr userDrawn="1"/>
        </p:nvSpPr>
        <p:spPr>
          <a:xfrm>
            <a:off x="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7" name="Chart Placeholder 6"/>
          <p:cNvSpPr>
            <a:spLocks noGrp="1"/>
          </p:cNvSpPr>
          <p:nvPr>
            <p:ph type="chart" sz="quarter" idx="10"/>
          </p:nvPr>
        </p:nvSpPr>
        <p:spPr>
          <a:xfrm>
            <a:off x="336553" y="839391"/>
            <a:ext cx="3702050" cy="3302214"/>
          </a:xfrm>
        </p:spPr>
        <p:txBody>
          <a:bodyPr/>
          <a:lstStyle>
            <a:lvl1pPr>
              <a:defRPr b="0">
                <a:solidFill>
                  <a:schemeClr val="bg1"/>
                </a:solidFill>
              </a:defRPr>
            </a:lvl1pPr>
          </a:lstStyle>
          <a:p>
            <a:endParaRPr lang="en-US"/>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14" name="Title 1"/>
          <p:cNvSpPr>
            <a:spLocks noGrp="1"/>
          </p:cNvSpPr>
          <p:nvPr>
            <p:ph type="title"/>
          </p:nvPr>
        </p:nvSpPr>
        <p:spPr>
          <a:xfrm>
            <a:off x="4916387" y="958713"/>
            <a:ext cx="3884715" cy="1166033"/>
          </a:xfrm>
        </p:spPr>
        <p:txBody>
          <a:bodyPr>
            <a:normAutofit/>
          </a:bodyPr>
          <a:lstStyle>
            <a:lvl1pPr>
              <a:lnSpc>
                <a:spcPts val="2400"/>
              </a:lnSpc>
              <a:defRPr sz="2000">
                <a:solidFill>
                  <a:schemeClr val="accent1"/>
                </a:solidFill>
              </a:defRPr>
            </a:lvl1pPr>
          </a:lstStyle>
          <a:p>
            <a:r>
              <a:rPr lang="en-US" dirty="0"/>
              <a:t>Click to edit Master title style</a:t>
            </a:r>
          </a:p>
        </p:txBody>
      </p:sp>
      <p:sp>
        <p:nvSpPr>
          <p:cNvPr id="17" name="TextBox 16"/>
          <p:cNvSpPr txBox="1"/>
          <p:nvPr userDrawn="1"/>
        </p:nvSpPr>
        <p:spPr>
          <a:xfrm>
            <a:off x="4935680" y="4551229"/>
            <a:ext cx="3067573" cy="438581"/>
          </a:xfrm>
          <a:prstGeom prst="rect">
            <a:avLst/>
          </a:prstGeom>
          <a:noFill/>
        </p:spPr>
        <p:txBody>
          <a:bodyPr wrap="square" lIns="68567" tIns="34289" rIns="68567" bIns="34289" rtlCol="0">
            <a:spAutoFit/>
          </a:bodyPr>
          <a:lstStyle/>
          <a:p>
            <a:pPr defTabSz="685647">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3"/>
          </p:nvPr>
        </p:nvSpPr>
        <p:spPr>
          <a:xfrm>
            <a:off x="4916489" y="2263380"/>
            <a:ext cx="3884787" cy="207287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6"/>
          </p:nvPr>
        </p:nvSpPr>
        <p:spPr>
          <a:xfrm>
            <a:off x="605643" y="4611895"/>
            <a:ext cx="3432958" cy="409613"/>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366883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 Feature - 1 Pie Chart">
    <p:bg>
      <p:bgPr>
        <a:solidFill>
          <a:schemeClr val="accent1"/>
        </a:solidFill>
        <a:effectLst/>
      </p:bgPr>
    </p:bg>
    <p:spTree>
      <p:nvGrpSpPr>
        <p:cNvPr id="1" name=""/>
        <p:cNvGrpSpPr/>
        <p:nvPr/>
      </p:nvGrpSpPr>
      <p:grpSpPr>
        <a:xfrm>
          <a:off x="0" y="0"/>
          <a:ext cx="0" cy="0"/>
          <a:chOff x="0" y="0"/>
          <a:chExt cx="0" cy="0"/>
        </a:xfrm>
      </p:grpSpPr>
      <p:sp>
        <p:nvSpPr>
          <p:cNvPr id="7" name="Chart Placeholder 6"/>
          <p:cNvSpPr>
            <a:spLocks noGrp="1"/>
          </p:cNvSpPr>
          <p:nvPr>
            <p:ph type="chart" sz="quarter" idx="11"/>
          </p:nvPr>
        </p:nvSpPr>
        <p:spPr>
          <a:xfrm>
            <a:off x="2955512" y="515142"/>
            <a:ext cx="3232977" cy="2431031"/>
          </a:xfrm>
        </p:spPr>
        <p:txBody>
          <a:bodyPr/>
          <a:lstStyle>
            <a:lvl1pPr>
              <a:defRPr b="0">
                <a:solidFill>
                  <a:schemeClr val="bg1"/>
                </a:solidFill>
              </a:defRPr>
            </a:lvl1pPr>
          </a:lstStyle>
          <a:p>
            <a:endParaRPr lang="en-US"/>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9" name="TextBox 8"/>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3" name="Text Placeholder 2"/>
          <p:cNvSpPr>
            <a:spLocks noGrp="1"/>
          </p:cNvSpPr>
          <p:nvPr>
            <p:ph type="body" sz="quarter" idx="14"/>
          </p:nvPr>
        </p:nvSpPr>
        <p:spPr>
          <a:xfrm>
            <a:off x="1081088" y="3180161"/>
            <a:ext cx="6981825" cy="970359"/>
          </a:xfrm>
        </p:spPr>
        <p:txBody>
          <a:bodyPr/>
          <a:lstStyle>
            <a:lvl1pPr algn="ctr">
              <a:lnSpc>
                <a:spcPts val="2250"/>
              </a:lnSpc>
              <a:spcBef>
                <a:spcPts val="0"/>
              </a:spcBef>
              <a:spcAft>
                <a:spcPts val="1500"/>
              </a:spcAft>
              <a:defRPr sz="2000" b="0">
                <a:solidFill>
                  <a:schemeClr val="bg1"/>
                </a:solidFill>
              </a:defRPr>
            </a:lvl1pPr>
            <a:lvl2pPr algn="ctr">
              <a:defRPr>
                <a:solidFill>
                  <a:schemeClr val="bg1"/>
                </a:solidFill>
              </a:defRPr>
            </a:lvl2pPr>
          </a:lstStyle>
          <a:p>
            <a:pPr lvl="0"/>
            <a:r>
              <a:rPr lang="en-US" dirty="0"/>
              <a:t>Click to edit Master text styles</a:t>
            </a:r>
          </a:p>
          <a:p>
            <a:pPr lvl="1"/>
            <a:r>
              <a:rPr lang="en-US" dirty="0"/>
              <a:t>Second level</a:t>
            </a:r>
          </a:p>
        </p:txBody>
      </p:sp>
      <p:sp>
        <p:nvSpPr>
          <p:cNvPr id="12"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6"/>
            <a:ext cx="802888" cy="535709"/>
          </a:xfrm>
          <a:prstGeom prst="rect">
            <a:avLst/>
          </a:prstGeom>
        </p:spPr>
      </p:pic>
    </p:spTree>
    <p:extLst>
      <p:ext uri="{BB962C8B-B14F-4D97-AF65-F5344CB8AC3E}">
        <p14:creationId xmlns:p14="http://schemas.microsoft.com/office/powerpoint/2010/main" val="349004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 Pie chart + Content">
    <p:spTree>
      <p:nvGrpSpPr>
        <p:cNvPr id="1" name=""/>
        <p:cNvGrpSpPr/>
        <p:nvPr/>
      </p:nvGrpSpPr>
      <p:grpSpPr>
        <a:xfrm>
          <a:off x="0" y="0"/>
          <a:ext cx="0" cy="0"/>
          <a:chOff x="0" y="0"/>
          <a:chExt cx="0" cy="0"/>
        </a:xfrm>
      </p:grpSpPr>
      <p:sp>
        <p:nvSpPr>
          <p:cNvPr id="3" name="Rectangle 2"/>
          <p:cNvSpPr/>
          <p:nvPr userDrawn="1"/>
        </p:nvSpPr>
        <p:spPr>
          <a:xfrm>
            <a:off x="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7" name="Chart Placeholder 6"/>
          <p:cNvSpPr>
            <a:spLocks noGrp="1"/>
          </p:cNvSpPr>
          <p:nvPr>
            <p:ph type="chart" sz="quarter" idx="10"/>
          </p:nvPr>
        </p:nvSpPr>
        <p:spPr>
          <a:xfrm>
            <a:off x="518175" y="807244"/>
            <a:ext cx="3535654" cy="2539272"/>
          </a:xfrm>
        </p:spPr>
        <p:txBody>
          <a:bodyPr/>
          <a:lstStyle>
            <a:lvl1pPr>
              <a:defRPr b="0">
                <a:solidFill>
                  <a:schemeClr val="bg1"/>
                </a:solidFill>
              </a:defRPr>
            </a:lvl1pPr>
          </a:lstStyle>
          <a:p>
            <a:endParaRPr lang="en-US"/>
          </a:p>
        </p:txBody>
      </p:sp>
      <p:sp>
        <p:nvSpPr>
          <p:cNvPr id="12"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16" name="Title 1"/>
          <p:cNvSpPr>
            <a:spLocks noGrp="1"/>
          </p:cNvSpPr>
          <p:nvPr>
            <p:ph type="title"/>
          </p:nvPr>
        </p:nvSpPr>
        <p:spPr>
          <a:xfrm>
            <a:off x="4916385" y="958713"/>
            <a:ext cx="3886794" cy="1166033"/>
          </a:xfrm>
        </p:spPr>
        <p:txBody>
          <a:bodyPr>
            <a:normAutofit/>
          </a:bodyPr>
          <a:lstStyle>
            <a:lvl1pPr>
              <a:lnSpc>
                <a:spcPts val="2400"/>
              </a:lnSpc>
              <a:defRPr sz="2000">
                <a:solidFill>
                  <a:schemeClr val="accent1"/>
                </a:solidFill>
              </a:defRPr>
            </a:lvl1pPr>
          </a:lstStyle>
          <a:p>
            <a:r>
              <a:rPr lang="en-US" dirty="0"/>
              <a:t>Click to edit Master title style</a:t>
            </a:r>
          </a:p>
        </p:txBody>
      </p:sp>
      <p:sp>
        <p:nvSpPr>
          <p:cNvPr id="19" name="TextBox 18"/>
          <p:cNvSpPr txBox="1"/>
          <p:nvPr userDrawn="1"/>
        </p:nvSpPr>
        <p:spPr>
          <a:xfrm>
            <a:off x="4935680" y="4551229"/>
            <a:ext cx="3067573" cy="438581"/>
          </a:xfrm>
          <a:prstGeom prst="rect">
            <a:avLst/>
          </a:prstGeom>
          <a:noFill/>
        </p:spPr>
        <p:txBody>
          <a:bodyPr wrap="square" lIns="68567" tIns="34289" rIns="68567" bIns="34289" rtlCol="0">
            <a:spAutoFit/>
          </a:bodyPr>
          <a:lstStyle/>
          <a:p>
            <a:pPr defTabSz="685647">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5" name="Text Placeholder 4"/>
          <p:cNvSpPr>
            <a:spLocks noGrp="1"/>
          </p:cNvSpPr>
          <p:nvPr>
            <p:ph type="body" sz="quarter" idx="15"/>
          </p:nvPr>
        </p:nvSpPr>
        <p:spPr>
          <a:xfrm>
            <a:off x="4916488" y="2263380"/>
            <a:ext cx="3884612" cy="2072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6"/>
          </p:nvPr>
        </p:nvSpPr>
        <p:spPr>
          <a:xfrm>
            <a:off x="517527" y="3471863"/>
            <a:ext cx="3536950" cy="864394"/>
          </a:xfrm>
        </p:spPr>
        <p:txBody>
          <a:bodyPr>
            <a:normAutofit/>
          </a:bodyPr>
          <a:lstStyle>
            <a:lvl1pPr algn="ctr">
              <a:lnSpc>
                <a:spcPts val="1500"/>
              </a:lnSpc>
              <a:defRPr sz="1200">
                <a:solidFill>
                  <a:schemeClr val="bg1"/>
                </a:solidFill>
              </a:defRPr>
            </a:lvl1pPr>
            <a:lvl2pPr algn="ctr">
              <a:lnSpc>
                <a:spcPts val="1500"/>
              </a:lnSpc>
              <a:defRPr sz="1200">
                <a:solidFill>
                  <a:schemeClr val="bg1"/>
                </a:solidFill>
              </a:defRPr>
            </a:lvl2pPr>
          </a:lstStyle>
          <a:p>
            <a:pPr lvl="0"/>
            <a:r>
              <a:rPr lang="en-US" dirty="0"/>
              <a:t>Click to edit Master text styles</a:t>
            </a:r>
          </a:p>
          <a:p>
            <a:pPr lvl="1"/>
            <a:r>
              <a:rPr lang="en-US" dirty="0"/>
              <a:t>Second level</a:t>
            </a:r>
          </a:p>
        </p:txBody>
      </p:sp>
      <p:sp>
        <p:nvSpPr>
          <p:cNvPr id="15" name="Text Placeholder 7"/>
          <p:cNvSpPr>
            <a:spLocks noGrp="1"/>
          </p:cNvSpPr>
          <p:nvPr>
            <p:ph type="body" sz="quarter" idx="17"/>
          </p:nvPr>
        </p:nvSpPr>
        <p:spPr>
          <a:xfrm>
            <a:off x="605643" y="4611895"/>
            <a:ext cx="3432958" cy="409613"/>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154651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84">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2. Bar Chart + Content">
    <p:spTree>
      <p:nvGrpSpPr>
        <p:cNvPr id="1" name=""/>
        <p:cNvGrpSpPr/>
        <p:nvPr/>
      </p:nvGrpSpPr>
      <p:grpSpPr>
        <a:xfrm>
          <a:off x="0" y="0"/>
          <a:ext cx="0" cy="0"/>
          <a:chOff x="0" y="0"/>
          <a:chExt cx="0" cy="0"/>
        </a:xfrm>
      </p:grpSpPr>
      <p:sp>
        <p:nvSpPr>
          <p:cNvPr id="12" name="Rectangle 11"/>
          <p:cNvSpPr/>
          <p:nvPr userDrawn="1"/>
        </p:nvSpPr>
        <p:spPr>
          <a:xfrm>
            <a:off x="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13" name="Rectangle 12"/>
          <p:cNvSpPr/>
          <p:nvPr userDrawn="1"/>
        </p:nvSpPr>
        <p:spPr>
          <a:xfrm>
            <a:off x="4572000" y="0"/>
            <a:ext cx="4572000" cy="51435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7" name="Chart Placeholder 6"/>
          <p:cNvSpPr>
            <a:spLocks noGrp="1"/>
          </p:cNvSpPr>
          <p:nvPr>
            <p:ph type="chart" sz="quarter" idx="10"/>
          </p:nvPr>
        </p:nvSpPr>
        <p:spPr>
          <a:xfrm>
            <a:off x="4908553" y="839391"/>
            <a:ext cx="3702050" cy="3302214"/>
          </a:xfrm>
        </p:spPr>
        <p:txBody>
          <a:bodyPr/>
          <a:lstStyle>
            <a:lvl1pPr>
              <a:defRPr b="0">
                <a:solidFill>
                  <a:schemeClr val="bg1"/>
                </a:solidFill>
              </a:defRPr>
            </a:lvl1pPr>
          </a:lstStyle>
          <a:p>
            <a:endParaRPr lang="en-US" dirty="0"/>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14" name="Title 1"/>
          <p:cNvSpPr>
            <a:spLocks noGrp="1"/>
          </p:cNvSpPr>
          <p:nvPr>
            <p:ph type="title"/>
          </p:nvPr>
        </p:nvSpPr>
        <p:spPr>
          <a:xfrm>
            <a:off x="490262" y="958713"/>
            <a:ext cx="3884715" cy="1166033"/>
          </a:xfrm>
        </p:spPr>
        <p:txBody>
          <a:bodyPr>
            <a:normAutofit/>
          </a:bodyPr>
          <a:lstStyle>
            <a:lvl1pPr>
              <a:lnSpc>
                <a:spcPct val="100000"/>
              </a:lnSpc>
              <a:defRPr sz="2700">
                <a:solidFill>
                  <a:schemeClr val="bg1"/>
                </a:solidFill>
              </a:defRPr>
            </a:lvl1pPr>
          </a:lstStyle>
          <a:p>
            <a:r>
              <a:rPr lang="en-US" dirty="0"/>
              <a:t>Click to edit Master title style</a:t>
            </a:r>
          </a:p>
        </p:txBody>
      </p:sp>
      <p:sp>
        <p:nvSpPr>
          <p:cNvPr id="17" name="TextBox 16"/>
          <p:cNvSpPr txBox="1"/>
          <p:nvPr userDrawn="1"/>
        </p:nvSpPr>
        <p:spPr>
          <a:xfrm>
            <a:off x="4935680" y="4551229"/>
            <a:ext cx="3067573" cy="438581"/>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3"/>
          </p:nvPr>
        </p:nvSpPr>
        <p:spPr>
          <a:xfrm>
            <a:off x="490367" y="2263380"/>
            <a:ext cx="3884787" cy="20728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6"/>
            <a:ext cx="802888" cy="535709"/>
          </a:xfrm>
          <a:prstGeom prst="rect">
            <a:avLst/>
          </a:prstGeom>
        </p:spPr>
      </p:pic>
    </p:spTree>
    <p:extLst>
      <p:ext uri="{BB962C8B-B14F-4D97-AF65-F5344CB8AC3E}">
        <p14:creationId xmlns:p14="http://schemas.microsoft.com/office/powerpoint/2010/main" val="55269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2. Bar Chart + Content">
    <p:spTree>
      <p:nvGrpSpPr>
        <p:cNvPr id="1" name=""/>
        <p:cNvGrpSpPr/>
        <p:nvPr/>
      </p:nvGrpSpPr>
      <p:grpSpPr>
        <a:xfrm>
          <a:off x="0" y="0"/>
          <a:ext cx="0" cy="0"/>
          <a:chOff x="0" y="0"/>
          <a:chExt cx="0" cy="0"/>
        </a:xfrm>
      </p:grpSpPr>
      <p:sp>
        <p:nvSpPr>
          <p:cNvPr id="12" name="Rectangle 11"/>
          <p:cNvSpPr/>
          <p:nvPr userDrawn="1"/>
        </p:nvSpPr>
        <p:spPr>
          <a:xfrm>
            <a:off x="0" y="2"/>
            <a:ext cx="4572000" cy="4336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13" name="Rectangle 12"/>
          <p:cNvSpPr/>
          <p:nvPr userDrawn="1"/>
        </p:nvSpPr>
        <p:spPr>
          <a:xfrm>
            <a:off x="0" y="4336258"/>
            <a:ext cx="9144000" cy="80724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14" name="Title 1"/>
          <p:cNvSpPr>
            <a:spLocks noGrp="1"/>
          </p:cNvSpPr>
          <p:nvPr>
            <p:ph type="title"/>
          </p:nvPr>
        </p:nvSpPr>
        <p:spPr>
          <a:xfrm>
            <a:off x="490262" y="1909785"/>
            <a:ext cx="3884715" cy="1166033"/>
          </a:xfrm>
        </p:spPr>
        <p:txBody>
          <a:bodyPr>
            <a:normAutofit/>
          </a:bodyPr>
          <a:lstStyle>
            <a:lvl1pPr>
              <a:lnSpc>
                <a:spcPct val="100000"/>
              </a:lnSpc>
              <a:defRPr sz="2700" baseline="0">
                <a:solidFill>
                  <a:schemeClr val="bg1"/>
                </a:solidFill>
              </a:defRPr>
            </a:lvl1pPr>
          </a:lstStyle>
          <a:p>
            <a:r>
              <a:rPr lang="en-US" dirty="0"/>
              <a:t>Click to edit Master title style</a:t>
            </a:r>
          </a:p>
        </p:txBody>
      </p:sp>
      <p:sp>
        <p:nvSpPr>
          <p:cNvPr id="17" name="TextBox 16"/>
          <p:cNvSpPr txBox="1"/>
          <p:nvPr userDrawn="1"/>
        </p:nvSpPr>
        <p:spPr>
          <a:xfrm>
            <a:off x="696131" y="4727032"/>
            <a:ext cx="7194517" cy="253916"/>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3"/>
          </p:nvPr>
        </p:nvSpPr>
        <p:spPr>
          <a:xfrm>
            <a:off x="490367" y="1078279"/>
            <a:ext cx="3884787" cy="63611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a:t>
            </a:r>
            <a:r>
              <a:rPr lang="en-US"/>
              <a:t>text styles</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6"/>
            <a:ext cx="802888" cy="535709"/>
          </a:xfrm>
          <a:prstGeom prst="rect">
            <a:avLst/>
          </a:prstGeom>
        </p:spPr>
      </p:pic>
    </p:spTree>
    <p:extLst>
      <p:ext uri="{BB962C8B-B14F-4D97-AF65-F5344CB8AC3E}">
        <p14:creationId xmlns:p14="http://schemas.microsoft.com/office/powerpoint/2010/main" val="187318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2. Bar Chart + Content">
    <p:spTree>
      <p:nvGrpSpPr>
        <p:cNvPr id="1" name=""/>
        <p:cNvGrpSpPr/>
        <p:nvPr/>
      </p:nvGrpSpPr>
      <p:grpSpPr>
        <a:xfrm>
          <a:off x="0" y="0"/>
          <a:ext cx="0" cy="0"/>
          <a:chOff x="0" y="0"/>
          <a:chExt cx="0" cy="0"/>
        </a:xfrm>
      </p:grpSpPr>
      <p:sp>
        <p:nvSpPr>
          <p:cNvPr id="12" name="Rectangle 11"/>
          <p:cNvSpPr/>
          <p:nvPr userDrawn="1"/>
        </p:nvSpPr>
        <p:spPr>
          <a:xfrm>
            <a:off x="4572000" y="2"/>
            <a:ext cx="4572000" cy="4336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13" name="Rectangle 12"/>
          <p:cNvSpPr/>
          <p:nvPr userDrawn="1"/>
        </p:nvSpPr>
        <p:spPr>
          <a:xfrm>
            <a:off x="4572000" y="4336258"/>
            <a:ext cx="4572000" cy="80724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14" name="Title 1"/>
          <p:cNvSpPr>
            <a:spLocks noGrp="1"/>
          </p:cNvSpPr>
          <p:nvPr>
            <p:ph type="title"/>
          </p:nvPr>
        </p:nvSpPr>
        <p:spPr>
          <a:xfrm>
            <a:off x="5062262" y="1909785"/>
            <a:ext cx="3884715" cy="1166033"/>
          </a:xfrm>
        </p:spPr>
        <p:txBody>
          <a:bodyPr>
            <a:normAutofit/>
          </a:bodyPr>
          <a:lstStyle>
            <a:lvl1pPr>
              <a:lnSpc>
                <a:spcPct val="100000"/>
              </a:lnSpc>
              <a:defRPr sz="2700" baseline="0">
                <a:solidFill>
                  <a:schemeClr val="bg1"/>
                </a:solidFill>
              </a:defRPr>
            </a:lvl1pPr>
          </a:lstStyle>
          <a:p>
            <a:r>
              <a:rPr lang="en-US" dirty="0"/>
              <a:t>Click to edit Master title style</a:t>
            </a:r>
          </a:p>
        </p:txBody>
      </p:sp>
      <p:sp>
        <p:nvSpPr>
          <p:cNvPr id="17" name="TextBox 16"/>
          <p:cNvSpPr txBox="1"/>
          <p:nvPr userDrawn="1"/>
        </p:nvSpPr>
        <p:spPr>
          <a:xfrm>
            <a:off x="4950694" y="4556314"/>
            <a:ext cx="3102980" cy="438581"/>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a:t>
            </a:r>
            <a:br>
              <a:rPr lang="en-US" sz="600" dirty="0">
                <a:solidFill>
                  <a:srgbClr val="FFFFFF"/>
                </a:solidFill>
                <a:latin typeface="Verdana" charset="0"/>
                <a:ea typeface="Verdana" charset="0"/>
                <a:cs typeface="Verdana" charset="0"/>
              </a:rPr>
            </a:br>
            <a:r>
              <a:rPr lang="en-US" sz="600" dirty="0">
                <a:solidFill>
                  <a:srgbClr val="FFFFFF"/>
                </a:solidFill>
                <a:latin typeface="Verdana" charset="0"/>
                <a:ea typeface="Verdana" charset="0"/>
                <a:cs typeface="Verdana" charset="0"/>
              </a:rPr>
              <a:t>is for the sole use of the intended recipient(s). Disclosure or distribution </a:t>
            </a:r>
            <a:br>
              <a:rPr lang="en-US" sz="600" dirty="0">
                <a:solidFill>
                  <a:srgbClr val="FFFFFF"/>
                </a:solidFill>
                <a:latin typeface="Verdana" charset="0"/>
                <a:ea typeface="Verdana" charset="0"/>
                <a:cs typeface="Verdana" charset="0"/>
              </a:rPr>
            </a:br>
            <a:r>
              <a:rPr lang="en-US" sz="600" dirty="0">
                <a:solidFill>
                  <a:srgbClr val="FFFFFF"/>
                </a:solidFill>
                <a:latin typeface="Verdana" charset="0"/>
                <a:ea typeface="Verdana" charset="0"/>
                <a:cs typeface="Verdana" charset="0"/>
              </a:rPr>
              <a:t>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t>
            </a:r>
            <a:br>
              <a:rPr lang="en-US" sz="600" dirty="0">
                <a:solidFill>
                  <a:srgbClr val="FFFFFF"/>
                </a:solidFill>
                <a:latin typeface="Verdana" charset="0"/>
                <a:ea typeface="Verdana" charset="0"/>
                <a:cs typeface="Verdana" charset="0"/>
              </a:rPr>
            </a:br>
            <a:r>
              <a:rPr lang="en-US" sz="600" dirty="0">
                <a:solidFill>
                  <a:srgbClr val="FFFFFF"/>
                </a:solidFill>
                <a:latin typeface="Verdana" charset="0"/>
                <a:ea typeface="Verdana" charset="0"/>
                <a:cs typeface="Verdana" charset="0"/>
              </a:rPr>
              <a:t>and external parties is prohibited.</a:t>
            </a:r>
          </a:p>
        </p:txBody>
      </p:sp>
      <p:sp>
        <p:nvSpPr>
          <p:cNvPr id="4" name="Text Placeholder 3"/>
          <p:cNvSpPr>
            <a:spLocks noGrp="1"/>
          </p:cNvSpPr>
          <p:nvPr>
            <p:ph type="body" sz="quarter" idx="13"/>
          </p:nvPr>
        </p:nvSpPr>
        <p:spPr>
          <a:xfrm>
            <a:off x="5062367" y="1078279"/>
            <a:ext cx="3884787" cy="63611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a:t>
            </a:r>
            <a:r>
              <a:rPr lang="en-US"/>
              <a:t>text styles</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6"/>
            <a:ext cx="802888" cy="535709"/>
          </a:xfrm>
          <a:prstGeom prst="rect">
            <a:avLst/>
          </a:prstGeom>
        </p:spPr>
      </p:pic>
      <p:sp>
        <p:nvSpPr>
          <p:cNvPr id="3" name="Picture Placeholder 2"/>
          <p:cNvSpPr>
            <a:spLocks noGrp="1"/>
          </p:cNvSpPr>
          <p:nvPr>
            <p:ph type="pic" sz="quarter" idx="14"/>
          </p:nvPr>
        </p:nvSpPr>
        <p:spPr>
          <a:xfrm>
            <a:off x="0" y="0"/>
            <a:ext cx="4572000" cy="5143500"/>
          </a:xfrm>
        </p:spPr>
        <p:txBody>
          <a:bodyPr/>
          <a:lstStyle/>
          <a:p>
            <a:endParaRPr lang="en-US"/>
          </a:p>
        </p:txBody>
      </p:sp>
    </p:spTree>
    <p:extLst>
      <p:ext uri="{BB962C8B-B14F-4D97-AF65-F5344CB8AC3E}">
        <p14:creationId xmlns:p14="http://schemas.microsoft.com/office/powerpoint/2010/main" val="335592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2. Bar Chart + Content">
    <p:spTree>
      <p:nvGrpSpPr>
        <p:cNvPr id="1" name=""/>
        <p:cNvGrpSpPr/>
        <p:nvPr/>
      </p:nvGrpSpPr>
      <p:grpSpPr>
        <a:xfrm>
          <a:off x="0" y="0"/>
          <a:ext cx="0" cy="0"/>
          <a:chOff x="0" y="0"/>
          <a:chExt cx="0" cy="0"/>
        </a:xfrm>
      </p:grpSpPr>
      <p:sp>
        <p:nvSpPr>
          <p:cNvPr id="12" name="Rectangle 11"/>
          <p:cNvSpPr/>
          <p:nvPr userDrawn="1"/>
        </p:nvSpPr>
        <p:spPr>
          <a:xfrm>
            <a:off x="4572000" y="1723725"/>
            <a:ext cx="4572000" cy="34197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13" name="Rectangle 12"/>
          <p:cNvSpPr/>
          <p:nvPr userDrawn="1"/>
        </p:nvSpPr>
        <p:spPr>
          <a:xfrm>
            <a:off x="4567672" y="861870"/>
            <a:ext cx="4576328" cy="86186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14" name="Title 1"/>
          <p:cNvSpPr>
            <a:spLocks noGrp="1"/>
          </p:cNvSpPr>
          <p:nvPr>
            <p:ph type="title"/>
          </p:nvPr>
        </p:nvSpPr>
        <p:spPr>
          <a:xfrm>
            <a:off x="5062262" y="2002361"/>
            <a:ext cx="3884715" cy="1643079"/>
          </a:xfrm>
        </p:spPr>
        <p:txBody>
          <a:bodyPr>
            <a:normAutofit/>
          </a:bodyPr>
          <a:lstStyle>
            <a:lvl1pPr>
              <a:lnSpc>
                <a:spcPct val="100000"/>
              </a:lnSpc>
              <a:defRPr sz="3300" baseline="0">
                <a:solidFill>
                  <a:schemeClr val="bg1"/>
                </a:solidFill>
              </a:defRPr>
            </a:lvl1pPr>
          </a:lstStyle>
          <a:p>
            <a:r>
              <a:rPr lang="en-US" dirty="0"/>
              <a:t>Click to edit Master title style</a:t>
            </a:r>
          </a:p>
        </p:txBody>
      </p:sp>
      <p:sp>
        <p:nvSpPr>
          <p:cNvPr id="17" name="TextBox 16"/>
          <p:cNvSpPr txBox="1"/>
          <p:nvPr userDrawn="1"/>
        </p:nvSpPr>
        <p:spPr>
          <a:xfrm>
            <a:off x="4950694" y="4556314"/>
            <a:ext cx="3102980" cy="438581"/>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a:t>
            </a:r>
            <a:br>
              <a:rPr lang="en-US" sz="600" dirty="0">
                <a:solidFill>
                  <a:srgbClr val="FFFFFF"/>
                </a:solidFill>
                <a:latin typeface="Verdana" charset="0"/>
                <a:ea typeface="Verdana" charset="0"/>
                <a:cs typeface="Verdana" charset="0"/>
              </a:rPr>
            </a:br>
            <a:r>
              <a:rPr lang="en-US" sz="600" dirty="0">
                <a:solidFill>
                  <a:srgbClr val="FFFFFF"/>
                </a:solidFill>
                <a:latin typeface="Verdana" charset="0"/>
                <a:ea typeface="Verdana" charset="0"/>
                <a:cs typeface="Verdana" charset="0"/>
              </a:rPr>
              <a:t>is for the sole use of the intended recipient(s). Disclosure or distribution </a:t>
            </a:r>
            <a:br>
              <a:rPr lang="en-US" sz="600" dirty="0">
                <a:solidFill>
                  <a:srgbClr val="FFFFFF"/>
                </a:solidFill>
                <a:latin typeface="Verdana" charset="0"/>
                <a:ea typeface="Verdana" charset="0"/>
                <a:cs typeface="Verdana" charset="0"/>
              </a:rPr>
            </a:br>
            <a:r>
              <a:rPr lang="en-US" sz="600" dirty="0">
                <a:solidFill>
                  <a:srgbClr val="FFFFFF"/>
                </a:solidFill>
                <a:latin typeface="Verdana" charset="0"/>
                <a:ea typeface="Verdana" charset="0"/>
                <a:cs typeface="Verdana" charset="0"/>
              </a:rPr>
              <a:t>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t>
            </a:r>
            <a:br>
              <a:rPr lang="en-US" sz="600" dirty="0">
                <a:solidFill>
                  <a:srgbClr val="FFFFFF"/>
                </a:solidFill>
                <a:latin typeface="Verdana" charset="0"/>
                <a:ea typeface="Verdana" charset="0"/>
                <a:cs typeface="Verdana" charset="0"/>
              </a:rPr>
            </a:br>
            <a:r>
              <a:rPr lang="en-US" sz="600" dirty="0">
                <a:solidFill>
                  <a:srgbClr val="FFFFFF"/>
                </a:solidFill>
                <a:latin typeface="Verdana" charset="0"/>
                <a:ea typeface="Verdana" charset="0"/>
                <a:cs typeface="Verdana" charset="0"/>
              </a:rPr>
              <a:t>and external parties is prohibited.</a:t>
            </a:r>
          </a:p>
        </p:txBody>
      </p:sp>
      <p:sp>
        <p:nvSpPr>
          <p:cNvPr id="4" name="Text Placeholder 3"/>
          <p:cNvSpPr>
            <a:spLocks noGrp="1"/>
          </p:cNvSpPr>
          <p:nvPr>
            <p:ph type="body" sz="quarter" idx="13"/>
          </p:nvPr>
        </p:nvSpPr>
        <p:spPr>
          <a:xfrm>
            <a:off x="5062367" y="1136620"/>
            <a:ext cx="3884787" cy="636110"/>
          </a:xfrm>
        </p:spPr>
        <p:txBody>
          <a:bodyPr>
            <a:normAutofit/>
          </a:bodyPr>
          <a:lstStyle>
            <a:lvl1pPr>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6"/>
            <a:ext cx="802888" cy="535709"/>
          </a:xfrm>
          <a:prstGeom prst="rect">
            <a:avLst/>
          </a:prstGeom>
        </p:spPr>
      </p:pic>
      <p:sp>
        <p:nvSpPr>
          <p:cNvPr id="3" name="Picture Placeholder 2"/>
          <p:cNvSpPr>
            <a:spLocks noGrp="1"/>
          </p:cNvSpPr>
          <p:nvPr>
            <p:ph type="pic" sz="quarter" idx="14"/>
          </p:nvPr>
        </p:nvSpPr>
        <p:spPr>
          <a:xfrm>
            <a:off x="-4328" y="0"/>
            <a:ext cx="4572000" cy="5143500"/>
          </a:xfrm>
        </p:spPr>
        <p:txBody>
          <a:bodyPr/>
          <a:lstStyle/>
          <a:p>
            <a:endParaRPr lang="en-US" dirty="0"/>
          </a:p>
        </p:txBody>
      </p:sp>
      <p:sp>
        <p:nvSpPr>
          <p:cNvPr id="10" name="Rectangle 9"/>
          <p:cNvSpPr/>
          <p:nvPr userDrawn="1"/>
        </p:nvSpPr>
        <p:spPr>
          <a:xfrm>
            <a:off x="4567672" y="0"/>
            <a:ext cx="4572000" cy="861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Tree>
    <p:extLst>
      <p:ext uri="{BB962C8B-B14F-4D97-AF65-F5344CB8AC3E}">
        <p14:creationId xmlns:p14="http://schemas.microsoft.com/office/powerpoint/2010/main" val="266017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 Three Pie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8140" y="4551220"/>
            <a:ext cx="799936" cy="400292"/>
          </a:xfrm>
          <a:prstGeom prst="rect">
            <a:avLst/>
          </a:prstGeom>
        </p:spPr>
      </p:pic>
      <p:sp>
        <p:nvSpPr>
          <p:cNvPr id="5" name="Chart Placeholder 4"/>
          <p:cNvSpPr>
            <a:spLocks noGrp="1"/>
          </p:cNvSpPr>
          <p:nvPr>
            <p:ph type="chart" sz="quarter" idx="12"/>
          </p:nvPr>
        </p:nvSpPr>
        <p:spPr>
          <a:xfrm>
            <a:off x="819150" y="1190626"/>
            <a:ext cx="1689100" cy="1266825"/>
          </a:xfrm>
        </p:spPr>
        <p:txBody>
          <a:bodyPr/>
          <a:lstStyle>
            <a:lvl1pPr>
              <a:defRPr b="0"/>
            </a:lvl1pPr>
          </a:lstStyle>
          <a:p>
            <a:endParaRPr lang="en-US"/>
          </a:p>
        </p:txBody>
      </p:sp>
      <p:sp>
        <p:nvSpPr>
          <p:cNvPr id="25" name="Chart Placeholder 4"/>
          <p:cNvSpPr>
            <a:spLocks noGrp="1"/>
          </p:cNvSpPr>
          <p:nvPr>
            <p:ph type="chart" sz="quarter" idx="13"/>
          </p:nvPr>
        </p:nvSpPr>
        <p:spPr>
          <a:xfrm>
            <a:off x="3726411" y="1190626"/>
            <a:ext cx="1689100" cy="1266825"/>
          </a:xfrm>
        </p:spPr>
        <p:txBody>
          <a:bodyPr/>
          <a:lstStyle>
            <a:lvl1pPr>
              <a:defRPr b="0"/>
            </a:lvl1pPr>
          </a:lstStyle>
          <a:p>
            <a:endParaRPr lang="en-US"/>
          </a:p>
        </p:txBody>
      </p:sp>
      <p:sp>
        <p:nvSpPr>
          <p:cNvPr id="26" name="Chart Placeholder 4"/>
          <p:cNvSpPr>
            <a:spLocks noGrp="1"/>
          </p:cNvSpPr>
          <p:nvPr>
            <p:ph type="chart" sz="quarter" idx="14"/>
          </p:nvPr>
        </p:nvSpPr>
        <p:spPr>
          <a:xfrm>
            <a:off x="6633669" y="1190626"/>
            <a:ext cx="1689100" cy="1266825"/>
          </a:xfrm>
        </p:spPr>
        <p:txBody>
          <a:bodyPr/>
          <a:lstStyle>
            <a:lvl1pPr>
              <a:defRPr b="0"/>
            </a:lvl1pPr>
          </a:lstStyle>
          <a:p>
            <a:endParaRPr lang="en-US"/>
          </a:p>
        </p:txBody>
      </p:sp>
      <p:sp>
        <p:nvSpPr>
          <p:cNvPr id="14"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accent5"/>
                </a:solidFill>
                <a:latin typeface="Verdana" charset="0"/>
                <a:ea typeface="Verdana" charset="0"/>
                <a:cs typeface="Verdana" charset="0"/>
              </a:defRPr>
            </a:lvl1pPr>
          </a:lstStyle>
          <a:p>
            <a:pPr defTabSz="685647"/>
            <a:fld id="{75D07EFC-8E51-034A-B64F-ADDC5D5FC4DA}" type="slidenum">
              <a:rPr lang="en-US" smtClean="0">
                <a:solidFill>
                  <a:srgbClr val="A4A7A9"/>
                </a:solidFill>
              </a:rPr>
              <a:pPr defTabSz="685647"/>
              <a:t>‹#›</a:t>
            </a:fld>
            <a:endParaRPr lang="en-US" dirty="0">
              <a:solidFill>
                <a:srgbClr val="A4A7A9"/>
              </a:solidFill>
            </a:endParaRPr>
          </a:p>
        </p:txBody>
      </p:sp>
      <p:sp>
        <p:nvSpPr>
          <p:cNvPr id="15" name="TextBox 14"/>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23"/>
          </p:nvPr>
        </p:nvSpPr>
        <p:spPr>
          <a:xfrm>
            <a:off x="341316" y="2687251"/>
            <a:ext cx="2644774" cy="164901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24"/>
          </p:nvPr>
        </p:nvSpPr>
        <p:spPr>
          <a:xfrm>
            <a:off x="3252788" y="2687251"/>
            <a:ext cx="2651523" cy="1649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25"/>
          </p:nvPr>
        </p:nvSpPr>
        <p:spPr>
          <a:xfrm>
            <a:off x="6155531" y="2687251"/>
            <a:ext cx="2645568" cy="1649015"/>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26"/>
          </p:nvPr>
        </p:nvSpPr>
        <p:spPr>
          <a:xfrm>
            <a:off x="341314" y="4386263"/>
            <a:ext cx="7230152" cy="381000"/>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337888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1. Three Pie Chart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5" name="Chart Placeholder 4"/>
          <p:cNvSpPr>
            <a:spLocks noGrp="1"/>
          </p:cNvSpPr>
          <p:nvPr>
            <p:ph type="chart" sz="quarter" idx="12"/>
          </p:nvPr>
        </p:nvSpPr>
        <p:spPr>
          <a:xfrm>
            <a:off x="819150" y="1190626"/>
            <a:ext cx="1689100" cy="1266825"/>
          </a:xfrm>
        </p:spPr>
        <p:txBody>
          <a:bodyPr/>
          <a:lstStyle>
            <a:lvl1pPr>
              <a:defRPr b="0">
                <a:solidFill>
                  <a:schemeClr val="bg1">
                    <a:lumMod val="95000"/>
                  </a:schemeClr>
                </a:solidFill>
              </a:defRPr>
            </a:lvl1pPr>
          </a:lstStyle>
          <a:p>
            <a:endParaRPr lang="en-US"/>
          </a:p>
        </p:txBody>
      </p:sp>
      <p:sp>
        <p:nvSpPr>
          <p:cNvPr id="25" name="Chart Placeholder 4"/>
          <p:cNvSpPr>
            <a:spLocks noGrp="1"/>
          </p:cNvSpPr>
          <p:nvPr>
            <p:ph type="chart" sz="quarter" idx="13"/>
          </p:nvPr>
        </p:nvSpPr>
        <p:spPr>
          <a:xfrm>
            <a:off x="3726411" y="1190626"/>
            <a:ext cx="1689100" cy="1266825"/>
          </a:xfrm>
        </p:spPr>
        <p:txBody>
          <a:bodyPr/>
          <a:lstStyle>
            <a:lvl1pPr>
              <a:defRPr b="0">
                <a:solidFill>
                  <a:schemeClr val="bg1">
                    <a:lumMod val="95000"/>
                  </a:schemeClr>
                </a:solidFill>
              </a:defRPr>
            </a:lvl1pPr>
          </a:lstStyle>
          <a:p>
            <a:endParaRPr lang="en-US"/>
          </a:p>
        </p:txBody>
      </p:sp>
      <p:sp>
        <p:nvSpPr>
          <p:cNvPr id="26" name="Chart Placeholder 4"/>
          <p:cNvSpPr>
            <a:spLocks noGrp="1"/>
          </p:cNvSpPr>
          <p:nvPr>
            <p:ph type="chart" sz="quarter" idx="14"/>
          </p:nvPr>
        </p:nvSpPr>
        <p:spPr>
          <a:xfrm>
            <a:off x="6633669" y="1190626"/>
            <a:ext cx="1689100" cy="1266825"/>
          </a:xfrm>
        </p:spPr>
        <p:txBody>
          <a:bodyPr/>
          <a:lstStyle>
            <a:lvl1pPr>
              <a:defRPr b="0">
                <a:solidFill>
                  <a:schemeClr val="bg1">
                    <a:lumMod val="95000"/>
                  </a:schemeClr>
                </a:solidFill>
              </a:defRPr>
            </a:lvl1pPr>
          </a:lstStyle>
          <a:p>
            <a:endParaRPr lang="en-US"/>
          </a:p>
        </p:txBody>
      </p:sp>
      <p:sp>
        <p:nvSpPr>
          <p:cNvPr id="4" name="Text Placeholder 3"/>
          <p:cNvSpPr>
            <a:spLocks noGrp="1"/>
          </p:cNvSpPr>
          <p:nvPr>
            <p:ph type="body" sz="quarter" idx="23"/>
          </p:nvPr>
        </p:nvSpPr>
        <p:spPr>
          <a:xfrm>
            <a:off x="341316" y="2687251"/>
            <a:ext cx="2644774" cy="1649015"/>
          </a:xfrm>
        </p:spPr>
        <p:txBody>
          <a:bodyPr/>
          <a:lstStyle>
            <a:lvl1pPr algn="ctr">
              <a:lnSpc>
                <a:spcPts val="2400"/>
              </a:lnSpc>
              <a:defRPr sz="1800" baseline="0">
                <a:solidFill>
                  <a:schemeClr val="bg1">
                    <a:lumMod val="95000"/>
                  </a:schemeClr>
                </a:solidFill>
              </a:defRPr>
            </a:lvl1pPr>
            <a:lvl2pPr algn="ctr">
              <a:defRPr>
                <a:solidFill>
                  <a:schemeClr val="bg1">
                    <a:lumMod val="95000"/>
                  </a:schemeClr>
                </a:solidFill>
              </a:defRPr>
            </a:lvl2pPr>
            <a:lvl3pPr algn="ctr">
              <a:defRPr>
                <a:solidFill>
                  <a:schemeClr val="bg1">
                    <a:lumMod val="95000"/>
                  </a:schemeClr>
                </a:solidFill>
              </a:defRPr>
            </a:lvl3pPr>
            <a:lvl4pPr algn="ctr">
              <a:defRPr>
                <a:solidFill>
                  <a:schemeClr val="bg1">
                    <a:lumMod val="95000"/>
                  </a:schemeClr>
                </a:solidFill>
              </a:defRPr>
            </a:lvl4pPr>
            <a:lvl5pPr algn="ct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24"/>
          </p:nvPr>
        </p:nvSpPr>
        <p:spPr>
          <a:xfrm>
            <a:off x="3252788" y="2687251"/>
            <a:ext cx="2651523" cy="1649015"/>
          </a:xfrm>
        </p:spPr>
        <p:txBody>
          <a:bodyPr/>
          <a:lstStyle>
            <a:lvl1pPr algn="ctr">
              <a:lnSpc>
                <a:spcPts val="2400"/>
              </a:lnSpc>
              <a:defRPr sz="1800" baseline="0">
                <a:solidFill>
                  <a:schemeClr val="bg1">
                    <a:lumMod val="95000"/>
                  </a:schemeClr>
                </a:solidFill>
              </a:defRPr>
            </a:lvl1pPr>
            <a:lvl2pPr algn="ctr">
              <a:defRPr>
                <a:solidFill>
                  <a:schemeClr val="bg1">
                    <a:lumMod val="95000"/>
                  </a:schemeClr>
                </a:solidFill>
              </a:defRPr>
            </a:lvl2pPr>
            <a:lvl3pPr algn="ctr">
              <a:defRPr>
                <a:solidFill>
                  <a:schemeClr val="bg1">
                    <a:lumMod val="95000"/>
                  </a:schemeClr>
                </a:solidFill>
              </a:defRPr>
            </a:lvl3pPr>
            <a:lvl4pPr algn="ctr">
              <a:defRPr>
                <a:solidFill>
                  <a:schemeClr val="bg1">
                    <a:lumMod val="95000"/>
                  </a:schemeClr>
                </a:solidFill>
              </a:defRPr>
            </a:lvl4pPr>
            <a:lvl5pPr algn="ct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25"/>
          </p:nvPr>
        </p:nvSpPr>
        <p:spPr>
          <a:xfrm>
            <a:off x="6155531" y="2687251"/>
            <a:ext cx="2645568" cy="1649015"/>
          </a:xfrm>
        </p:spPr>
        <p:txBody>
          <a:bodyPr/>
          <a:lstStyle>
            <a:lvl1pPr algn="ctr">
              <a:lnSpc>
                <a:spcPts val="2400"/>
              </a:lnSpc>
              <a:defRPr sz="1800" baseline="0">
                <a:solidFill>
                  <a:schemeClr val="bg1">
                    <a:lumMod val="95000"/>
                  </a:schemeClr>
                </a:solidFill>
              </a:defRPr>
            </a:lvl1pPr>
            <a:lvl2pPr algn="ctr">
              <a:defRPr>
                <a:solidFill>
                  <a:schemeClr val="bg1">
                    <a:lumMod val="95000"/>
                  </a:schemeClr>
                </a:solidFill>
              </a:defRPr>
            </a:lvl2pPr>
            <a:lvl3pPr algn="ctr">
              <a:defRPr>
                <a:solidFill>
                  <a:schemeClr val="bg1">
                    <a:lumMod val="95000"/>
                  </a:schemeClr>
                </a:solidFill>
              </a:defRPr>
            </a:lvl3pPr>
            <a:lvl4pPr algn="ctr">
              <a:defRPr>
                <a:solidFill>
                  <a:schemeClr val="bg1">
                    <a:lumMod val="95000"/>
                  </a:schemeClr>
                </a:solidFill>
              </a:defRPr>
            </a:lvl4pPr>
            <a:lvl5pPr algn="ct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26"/>
          </p:nvPr>
        </p:nvSpPr>
        <p:spPr>
          <a:xfrm>
            <a:off x="341314" y="4386263"/>
            <a:ext cx="7230152" cy="381000"/>
          </a:xfrm>
        </p:spPr>
        <p:txBody>
          <a:bodyPr>
            <a:normAutofit/>
          </a:bodyPr>
          <a:lstStyle>
            <a:lvl1pPr>
              <a:lnSpc>
                <a:spcPts val="900"/>
              </a:lnSpc>
              <a:defRPr sz="600" b="0">
                <a:solidFill>
                  <a:schemeClr val="accent5"/>
                </a:solidFill>
              </a:defRPr>
            </a:lvl1pPr>
          </a:lstStyle>
          <a:p>
            <a:pPr lvl="0"/>
            <a:r>
              <a:rPr lang="en-US" dirty="0"/>
              <a:t>Click to edit Master text styles</a:t>
            </a:r>
          </a:p>
        </p:txBody>
      </p:sp>
      <p:sp>
        <p:nvSpPr>
          <p:cNvPr id="17"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18" name="TextBox 17"/>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6"/>
            <a:ext cx="802888" cy="535709"/>
          </a:xfrm>
          <a:prstGeom prst="rect">
            <a:avLst/>
          </a:prstGeom>
        </p:spPr>
      </p:pic>
    </p:spTree>
    <p:extLst>
      <p:ext uri="{BB962C8B-B14F-4D97-AF65-F5344CB8AC3E}">
        <p14:creationId xmlns:p14="http://schemas.microsoft.com/office/powerpoint/2010/main" val="134749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 Title + Content">
    <p:spTree>
      <p:nvGrpSpPr>
        <p:cNvPr id="1" name=""/>
        <p:cNvGrpSpPr/>
        <p:nvPr/>
      </p:nvGrpSpPr>
      <p:grpSpPr>
        <a:xfrm>
          <a:off x="0" y="0"/>
          <a:ext cx="0" cy="0"/>
          <a:chOff x="0" y="0"/>
          <a:chExt cx="0" cy="0"/>
        </a:xfrm>
      </p:grpSpPr>
      <p:sp>
        <p:nvSpPr>
          <p:cNvPr id="6"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accent5"/>
                </a:solidFill>
                <a:latin typeface="Verdana" charset="0"/>
                <a:ea typeface="Verdana" charset="0"/>
                <a:cs typeface="Verdana" charset="0"/>
              </a:defRPr>
            </a:lvl1pPr>
          </a:lstStyle>
          <a:p>
            <a:pPr defTabSz="685647"/>
            <a:fld id="{75D07EFC-8E51-034A-B64F-ADDC5D5FC4DA}" type="slidenum">
              <a:rPr lang="en-US" smtClean="0">
                <a:solidFill>
                  <a:srgbClr val="A4A7A9"/>
                </a:solidFill>
              </a:rPr>
              <a:pPr defTabSz="685647"/>
              <a:t>‹#›</a:t>
            </a:fld>
            <a:endParaRPr lang="en-US" dirty="0">
              <a:solidFill>
                <a:srgbClr val="A4A7A9"/>
              </a:solidFill>
            </a:endParaRPr>
          </a:p>
        </p:txBody>
      </p:sp>
      <p:sp>
        <p:nvSpPr>
          <p:cNvPr id="4" name="TextBox 3"/>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273454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p:cNvSpPr/>
          <p:nvPr userDrawn="1"/>
        </p:nvSpPr>
        <p:spPr>
          <a:xfrm>
            <a:off x="0" y="1123950"/>
            <a:ext cx="9144000" cy="4019550"/>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4" name="Rectangle 3"/>
          <p:cNvSpPr/>
          <p:nvPr userDrawn="1"/>
        </p:nvSpPr>
        <p:spPr>
          <a:xfrm>
            <a:off x="0" y="0"/>
            <a:ext cx="9144000" cy="1123950"/>
          </a:xfrm>
          <a:prstGeom prst="rect">
            <a:avLst/>
          </a:prstGeom>
          <a:solidFill>
            <a:srgbClr val="AE45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8" name="TextBox 7"/>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308310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2. 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6"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accent5"/>
                </a:solidFill>
                <a:latin typeface="Verdana" charset="0"/>
                <a:ea typeface="Verdana" charset="0"/>
                <a:cs typeface="Verdana" charset="0"/>
              </a:defRPr>
            </a:lvl1pPr>
          </a:lstStyle>
          <a:p>
            <a:pPr defTabSz="685647"/>
            <a:fld id="{75D07EFC-8E51-034A-B64F-ADDC5D5FC4DA}" type="slidenum">
              <a:rPr lang="en-US" smtClean="0">
                <a:solidFill>
                  <a:srgbClr val="A4A7A9"/>
                </a:solidFill>
              </a:rPr>
              <a:pPr defTabSz="685647"/>
              <a:t>‹#›</a:t>
            </a:fld>
            <a:endParaRPr lang="en-US" dirty="0">
              <a:solidFill>
                <a:srgbClr val="A4A7A9"/>
              </a:solidFill>
            </a:endParaRPr>
          </a:p>
        </p:txBody>
      </p:sp>
      <p:sp>
        <p:nvSpPr>
          <p:cNvPr id="4" name="TextBox 3"/>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5" name="Text Placeholder 4"/>
          <p:cNvSpPr>
            <a:spLocks noGrp="1"/>
          </p:cNvSpPr>
          <p:nvPr>
            <p:ph type="body" sz="quarter" idx="10"/>
          </p:nvPr>
        </p:nvSpPr>
        <p:spPr>
          <a:xfrm>
            <a:off x="340832" y="1200151"/>
            <a:ext cx="8361853" cy="31361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321803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3. Content + Inset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8140" y="4551220"/>
            <a:ext cx="799936" cy="400292"/>
          </a:xfrm>
          <a:prstGeom prst="rect">
            <a:avLst/>
          </a:prstGeom>
        </p:spPr>
      </p:pic>
      <p:sp>
        <p:nvSpPr>
          <p:cNvPr id="8"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accent5"/>
                </a:solidFill>
                <a:latin typeface="Verdana" charset="0"/>
                <a:ea typeface="Verdana" charset="0"/>
                <a:cs typeface="Verdana" charset="0"/>
              </a:defRPr>
            </a:lvl1pPr>
          </a:lstStyle>
          <a:p>
            <a:pPr defTabSz="685647"/>
            <a:fld id="{75D07EFC-8E51-034A-B64F-ADDC5D5FC4DA}" type="slidenum">
              <a:rPr lang="en-US" smtClean="0">
                <a:solidFill>
                  <a:srgbClr val="A4A7A9"/>
                </a:solidFill>
              </a:rPr>
              <a:pPr defTabSz="685647"/>
              <a:t>‹#›</a:t>
            </a:fld>
            <a:endParaRPr lang="en-US" dirty="0">
              <a:solidFill>
                <a:srgbClr val="A4A7A9"/>
              </a:solidFill>
            </a:endParaRPr>
          </a:p>
        </p:txBody>
      </p:sp>
      <p:sp>
        <p:nvSpPr>
          <p:cNvPr id="9" name="TextBox 8"/>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4" name="Picture Placeholder 3"/>
          <p:cNvSpPr>
            <a:spLocks noGrp="1"/>
          </p:cNvSpPr>
          <p:nvPr>
            <p:ph type="pic" sz="quarter" idx="13"/>
          </p:nvPr>
        </p:nvSpPr>
        <p:spPr>
          <a:xfrm>
            <a:off x="4733926" y="1200150"/>
            <a:ext cx="4067174" cy="2896836"/>
          </a:xfrm>
        </p:spPr>
        <p:txBody>
          <a:bodyPr/>
          <a:lstStyle>
            <a:lvl1pPr>
              <a:defRPr b="0"/>
            </a:lvl1pPr>
          </a:lstStyle>
          <a:p>
            <a:endParaRPr lang="en-US"/>
          </a:p>
        </p:txBody>
      </p:sp>
      <p:sp>
        <p:nvSpPr>
          <p:cNvPr id="5" name="Text Placeholder 4"/>
          <p:cNvSpPr>
            <a:spLocks noGrp="1"/>
          </p:cNvSpPr>
          <p:nvPr>
            <p:ph type="body" sz="quarter" idx="14"/>
          </p:nvPr>
        </p:nvSpPr>
        <p:spPr>
          <a:xfrm>
            <a:off x="340832" y="1200151"/>
            <a:ext cx="4069253" cy="3130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416387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Divider 6 Pink">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0873" b="11391"/>
          <a:stretch/>
        </p:blipFill>
        <p:spPr>
          <a:xfrm>
            <a:off x="0" y="0"/>
            <a:ext cx="9144000" cy="4743450"/>
          </a:xfrm>
          <a:prstGeom prst="rect">
            <a:avLst/>
          </a:prstGeom>
        </p:spPr>
      </p:pic>
      <p:sp>
        <p:nvSpPr>
          <p:cNvPr id="8" name="Rectangle 7"/>
          <p:cNvSpPr/>
          <p:nvPr userDrawn="1"/>
        </p:nvSpPr>
        <p:spPr>
          <a:xfrm>
            <a:off x="0" y="3859978"/>
            <a:ext cx="9144000" cy="12835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9" name="Rectangle 8"/>
          <p:cNvSpPr/>
          <p:nvPr userDrawn="1"/>
        </p:nvSpPr>
        <p:spPr>
          <a:xfrm>
            <a:off x="2" y="3859978"/>
            <a:ext cx="1621971" cy="1283522"/>
          </a:xfrm>
          <a:prstGeom prst="rect">
            <a:avLst/>
          </a:prstGeom>
          <a:solidFill>
            <a:schemeClr val="accent3">
              <a:lumMod val="40000"/>
              <a:lumOff val="6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2" name="Title 1"/>
          <p:cNvSpPr>
            <a:spLocks noGrp="1"/>
          </p:cNvSpPr>
          <p:nvPr>
            <p:ph type="ctrTitle"/>
          </p:nvPr>
        </p:nvSpPr>
        <p:spPr>
          <a:xfrm>
            <a:off x="2024750" y="4024994"/>
            <a:ext cx="5752321" cy="840921"/>
          </a:xfrm>
        </p:spPr>
        <p:txBody>
          <a:bodyPr anchor="ctr">
            <a:normAutofit/>
          </a:bodyPr>
          <a:lstStyle>
            <a:lvl1pPr algn="l">
              <a:lnSpc>
                <a:spcPts val="2700"/>
              </a:lnSpc>
              <a:defRPr sz="2300">
                <a:solidFill>
                  <a:schemeClr val="bg1"/>
                </a:solidFill>
              </a:defRPr>
            </a:lvl1pPr>
          </a:lstStyle>
          <a:p>
            <a:r>
              <a:rPr lang="en-US" dirty="0"/>
              <a:t>Click to edit Master title style</a:t>
            </a:r>
          </a:p>
        </p:txBody>
      </p:sp>
      <p:sp>
        <p:nvSpPr>
          <p:cNvPr id="14" name="Text Placeholder 13"/>
          <p:cNvSpPr>
            <a:spLocks noGrp="1"/>
          </p:cNvSpPr>
          <p:nvPr>
            <p:ph type="body" sz="quarter" idx="10"/>
          </p:nvPr>
        </p:nvSpPr>
        <p:spPr>
          <a:xfrm>
            <a:off x="-454" y="3860007"/>
            <a:ext cx="1622425" cy="1283494"/>
          </a:xfrm>
        </p:spPr>
        <p:txBody>
          <a:bodyPr anchor="ctr"/>
          <a:lstStyle>
            <a:lvl1pPr algn="ctr">
              <a:lnSpc>
                <a:spcPts val="6000"/>
              </a:lnSpc>
              <a:spcBef>
                <a:spcPts val="0"/>
              </a:spcBef>
              <a:spcAft>
                <a:spcPts val="0"/>
              </a:spcAft>
              <a:defRPr sz="6000" b="0">
                <a:solidFill>
                  <a:schemeClr val="bg1"/>
                </a:solidFill>
              </a:defRPr>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01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84">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4"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5" name="TextBox 4"/>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6"/>
            <a:ext cx="802888" cy="535709"/>
          </a:xfrm>
          <a:prstGeom prst="rect">
            <a:avLst/>
          </a:prstGeom>
        </p:spPr>
      </p:pic>
    </p:spTree>
    <p:extLst>
      <p:ext uri="{BB962C8B-B14F-4D97-AF65-F5344CB8AC3E}">
        <p14:creationId xmlns:p14="http://schemas.microsoft.com/office/powerpoint/2010/main" val="39346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Video Slid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4"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5" name="TextBox 4"/>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6"/>
            <a:ext cx="802888" cy="535709"/>
          </a:xfrm>
          <a:prstGeom prst="rect">
            <a:avLst/>
          </a:prstGeom>
        </p:spPr>
      </p:pic>
    </p:spTree>
    <p:extLst>
      <p:ext uri="{BB962C8B-B14F-4D97-AF65-F5344CB8AC3E}">
        <p14:creationId xmlns:p14="http://schemas.microsoft.com/office/powerpoint/2010/main" val="166854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Video Slid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4"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5" name="TextBox 4"/>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6"/>
            <a:ext cx="802888" cy="535709"/>
          </a:xfrm>
          <a:prstGeom prst="rect">
            <a:avLst/>
          </a:prstGeom>
        </p:spPr>
      </p:pic>
    </p:spTree>
    <p:extLst>
      <p:ext uri="{BB962C8B-B14F-4D97-AF65-F5344CB8AC3E}">
        <p14:creationId xmlns:p14="http://schemas.microsoft.com/office/powerpoint/2010/main" val="146097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tx2"/>
                </a:solidFill>
              </a:rPr>
              <a:pPr algn="r"/>
              <a:t>‹#›</a:t>
            </a:fld>
            <a:endParaRPr lang="en-US" sz="800" dirty="0">
              <a:solidFill>
                <a:schemeClr val="tx2"/>
              </a:solidFill>
            </a:endParaRPr>
          </a:p>
        </p:txBody>
      </p:sp>
      <p:sp>
        <p:nvSpPr>
          <p:cNvPr id="8" name="TextBox 7"/>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tx2"/>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tx2"/>
                </a:solidFill>
                <a:latin typeface="Verdana" charset="0"/>
                <a:ea typeface="Verdana" charset="0"/>
                <a:cs typeface="Verdana" charset="0"/>
              </a:rPr>
              <a:t>EyeMed</a:t>
            </a:r>
            <a:r>
              <a:rPr lang="en-US" sz="700" dirty="0">
                <a:solidFill>
                  <a:schemeClr val="tx2"/>
                </a:solidFill>
                <a:latin typeface="Verdana" charset="0"/>
                <a:ea typeface="Verdana" charset="0"/>
                <a:cs typeface="Verdana" charset="0"/>
              </a:rPr>
              <a:t> associate(s) and external parties is prohibited.</a:t>
            </a:r>
          </a:p>
        </p:txBody>
      </p:sp>
      <p:pic>
        <p:nvPicPr>
          <p:cNvPr id="9" name="Picture 8">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Tree>
    <p:extLst>
      <p:ext uri="{BB962C8B-B14F-4D97-AF65-F5344CB8AC3E}">
        <p14:creationId xmlns:p14="http://schemas.microsoft.com/office/powerpoint/2010/main" val="12595931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troduction - Agenda">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8" tIns="34289" rIns="68568" bIns="34289" rtlCol="0" anchor="ctr"/>
          <a:lstStyle/>
          <a:p>
            <a:pPr algn="ctr" defTabSz="685664"/>
            <a:endParaRPr lang="en-US" sz="14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9" name="Slide Number Placeholder 4"/>
          <p:cNvSpPr>
            <a:spLocks noGrp="1"/>
          </p:cNvSpPr>
          <p:nvPr>
            <p:ph type="sldNum" sz="quarter" idx="4"/>
          </p:nvPr>
        </p:nvSpPr>
        <p:spPr>
          <a:xfrm>
            <a:off x="227370" y="4831177"/>
            <a:ext cx="468754" cy="190322"/>
          </a:xfrm>
          <a:prstGeom prst="rect">
            <a:avLst/>
          </a:prstGeom>
        </p:spPr>
        <p:txBody>
          <a:bodyPr vert="horz" lIns="68568" tIns="34289" rIns="68568" bIns="34289" rtlCol="0" anchor="b"/>
          <a:lstStyle>
            <a:lvl1pPr algn="l">
              <a:defRPr sz="600">
                <a:solidFill>
                  <a:schemeClr val="bg1"/>
                </a:solidFill>
                <a:latin typeface="Verdana" charset="0"/>
                <a:ea typeface="Verdana" charset="0"/>
                <a:cs typeface="Verdana" charset="0"/>
              </a:defRPr>
            </a:lvl1pPr>
          </a:lstStyle>
          <a:p>
            <a:pPr defTabSz="685664"/>
            <a:fld id="{75D07EFC-8E51-034A-B64F-ADDC5D5FC4DA}" type="slidenum">
              <a:rPr lang="en-US" smtClean="0">
                <a:solidFill>
                  <a:srgbClr val="FFFFFF"/>
                </a:solidFill>
              </a:rPr>
              <a:pPr defTabSz="685664"/>
              <a:t>‹#›</a:t>
            </a:fld>
            <a:endParaRPr lang="en-US" dirty="0">
              <a:solidFill>
                <a:srgbClr val="FFFFFF"/>
              </a:solidFill>
            </a:endParaRPr>
          </a:p>
        </p:txBody>
      </p:sp>
      <p:sp>
        <p:nvSpPr>
          <p:cNvPr id="10" name="TextBox 9"/>
          <p:cNvSpPr txBox="1"/>
          <p:nvPr userDrawn="1"/>
        </p:nvSpPr>
        <p:spPr>
          <a:xfrm>
            <a:off x="547475" y="4767262"/>
            <a:ext cx="7023990" cy="253916"/>
          </a:xfrm>
          <a:prstGeom prst="rect">
            <a:avLst/>
          </a:prstGeom>
          <a:noFill/>
        </p:spPr>
        <p:txBody>
          <a:bodyPr wrap="square" lIns="68568" tIns="34289" rIns="68568" bIns="34289" rtlCol="0">
            <a:spAutoFit/>
          </a:bodyPr>
          <a:lstStyle/>
          <a:p>
            <a:pPr defTabSz="685664">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2"/>
          </p:nvPr>
        </p:nvSpPr>
        <p:spPr>
          <a:xfrm>
            <a:off x="340824" y="1198968"/>
            <a:ext cx="8466232" cy="31372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5"/>
            <a:ext cx="802888" cy="535709"/>
          </a:xfrm>
          <a:prstGeom prst="rect">
            <a:avLst/>
          </a:prstGeom>
        </p:spPr>
      </p:pic>
    </p:spTree>
    <p:extLst>
      <p:ext uri="{BB962C8B-B14F-4D97-AF65-F5344CB8AC3E}">
        <p14:creationId xmlns:p14="http://schemas.microsoft.com/office/powerpoint/2010/main" val="323226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84" userDrawn="1">
          <p15:clr>
            <a:srgbClr val="FBAE40"/>
          </p15:clr>
        </p15:guide>
        <p15:guide id="2" pos="3840" userDrawn="1">
          <p15:clr>
            <a:srgbClr val="FBAE40"/>
          </p15:clr>
        </p15:guide>
        <p15:guide id="3" orient="horz" pos="1008" userDrawn="1">
          <p15:clr>
            <a:srgbClr val="FBAE40"/>
          </p15:clr>
        </p15:guide>
        <p15:guide id="4" orient="horz" pos="4176" userDrawn="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ntroduction - Presenters">
    <p:spTree>
      <p:nvGrpSpPr>
        <p:cNvPr id="1" name=""/>
        <p:cNvGrpSpPr/>
        <p:nvPr/>
      </p:nvGrpSpPr>
      <p:grpSpPr>
        <a:xfrm>
          <a:off x="0" y="0"/>
          <a:ext cx="0" cy="0"/>
          <a:chOff x="0" y="0"/>
          <a:chExt cx="0" cy="0"/>
        </a:xfrm>
      </p:grpSpPr>
      <p:sp>
        <p:nvSpPr>
          <p:cNvPr id="4" name="Picture Placeholder 3"/>
          <p:cNvSpPr>
            <a:spLocks noGrp="1"/>
          </p:cNvSpPr>
          <p:nvPr>
            <p:ph type="pic" sz="quarter" idx="19"/>
          </p:nvPr>
        </p:nvSpPr>
        <p:spPr>
          <a:xfrm>
            <a:off x="341314" y="1207360"/>
            <a:ext cx="1566068" cy="1496317"/>
          </a:xfrm>
        </p:spPr>
        <p:txBody>
          <a:bodyPr/>
          <a:lstStyle>
            <a:lvl1pPr>
              <a:defRPr b="0"/>
            </a:lvl1pPr>
          </a:lstStyle>
          <a:p>
            <a:endParaRPr lang="en-US"/>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8140" y="4551220"/>
            <a:ext cx="799936" cy="400292"/>
          </a:xfrm>
          <a:prstGeom prst="rect">
            <a:avLst/>
          </a:prstGeom>
        </p:spPr>
      </p:pic>
      <p:sp>
        <p:nvSpPr>
          <p:cNvPr id="14" name="Slide Number Placeholder 4"/>
          <p:cNvSpPr>
            <a:spLocks noGrp="1"/>
          </p:cNvSpPr>
          <p:nvPr>
            <p:ph type="sldNum" sz="quarter" idx="4"/>
          </p:nvPr>
        </p:nvSpPr>
        <p:spPr>
          <a:xfrm>
            <a:off x="227370" y="4831177"/>
            <a:ext cx="468754" cy="190322"/>
          </a:xfrm>
          <a:prstGeom prst="rect">
            <a:avLst/>
          </a:prstGeom>
        </p:spPr>
        <p:txBody>
          <a:bodyPr vert="horz" lIns="68568" tIns="34289" rIns="68568" bIns="34289" rtlCol="0" anchor="b"/>
          <a:lstStyle>
            <a:lvl1pPr algn="l">
              <a:defRPr sz="600">
                <a:solidFill>
                  <a:schemeClr val="accent5"/>
                </a:solidFill>
                <a:latin typeface="Verdana" charset="0"/>
                <a:ea typeface="Verdana" charset="0"/>
                <a:cs typeface="Verdana" charset="0"/>
              </a:defRPr>
            </a:lvl1pPr>
          </a:lstStyle>
          <a:p>
            <a:pPr defTabSz="685664"/>
            <a:fld id="{75D07EFC-8E51-034A-B64F-ADDC5D5FC4DA}" type="slidenum">
              <a:rPr lang="en-US" smtClean="0">
                <a:solidFill>
                  <a:srgbClr val="A4A7A9"/>
                </a:solidFill>
              </a:rPr>
              <a:pPr defTabSz="685664"/>
              <a:t>‹#›</a:t>
            </a:fld>
            <a:endParaRPr lang="en-US" dirty="0">
              <a:solidFill>
                <a:srgbClr val="A4A7A9"/>
              </a:solidFill>
            </a:endParaRPr>
          </a:p>
        </p:txBody>
      </p:sp>
      <p:sp>
        <p:nvSpPr>
          <p:cNvPr id="15" name="TextBox 14"/>
          <p:cNvSpPr txBox="1"/>
          <p:nvPr userDrawn="1"/>
        </p:nvSpPr>
        <p:spPr>
          <a:xfrm>
            <a:off x="547475" y="4767262"/>
            <a:ext cx="7023990" cy="253916"/>
          </a:xfrm>
          <a:prstGeom prst="rect">
            <a:avLst/>
          </a:prstGeom>
          <a:noFill/>
        </p:spPr>
        <p:txBody>
          <a:bodyPr wrap="square" lIns="68568" tIns="34289" rIns="68568" bIns="34289" rtlCol="0">
            <a:spAutoFit/>
          </a:bodyPr>
          <a:lstStyle/>
          <a:p>
            <a:pPr defTabSz="685664">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7" name="Text Placeholder 6"/>
          <p:cNvSpPr>
            <a:spLocks noGrp="1"/>
          </p:cNvSpPr>
          <p:nvPr>
            <p:ph type="body" sz="quarter" idx="28"/>
          </p:nvPr>
        </p:nvSpPr>
        <p:spPr>
          <a:xfrm>
            <a:off x="341314" y="2828928"/>
            <a:ext cx="1566068" cy="1493044"/>
          </a:xfrm>
        </p:spPr>
        <p:txBody>
          <a:bodyPr/>
          <a:lstStyle>
            <a:lvl1pPr>
              <a:defRPr>
                <a:solidFill>
                  <a:schemeClr val="accent1"/>
                </a:solidFill>
              </a:defRPr>
            </a:lvl1pPr>
          </a:lstStyle>
          <a:p>
            <a:pPr lvl="0"/>
            <a:r>
              <a:rPr lang="en-US" dirty="0"/>
              <a:t>Click to edit Master text styles</a:t>
            </a:r>
          </a:p>
          <a:p>
            <a:pPr lvl="1"/>
            <a:r>
              <a:rPr lang="en-US" dirty="0"/>
              <a:t>Second level</a:t>
            </a:r>
          </a:p>
        </p:txBody>
      </p:sp>
      <p:sp>
        <p:nvSpPr>
          <p:cNvPr id="9" name="Text Placeholder 8"/>
          <p:cNvSpPr>
            <a:spLocks noGrp="1"/>
          </p:cNvSpPr>
          <p:nvPr>
            <p:ph type="body" sz="quarter" idx="29"/>
          </p:nvPr>
        </p:nvSpPr>
        <p:spPr>
          <a:xfrm>
            <a:off x="2075057" y="2828928"/>
            <a:ext cx="1571829" cy="1493044"/>
          </a:xfrm>
        </p:spPr>
        <p:txBody>
          <a:bodyPr/>
          <a:lstStyle>
            <a:lvl1pPr>
              <a:defRPr>
                <a:solidFill>
                  <a:schemeClr val="accent1"/>
                </a:solidFill>
              </a:defRPr>
            </a:lvl1pPr>
          </a:lstStyle>
          <a:p>
            <a:pPr lvl="0"/>
            <a:r>
              <a:rPr lang="en-US" dirty="0"/>
              <a:t>Click to edit Master text styles</a:t>
            </a:r>
          </a:p>
          <a:p>
            <a:pPr lvl="1"/>
            <a:r>
              <a:rPr lang="en-US" dirty="0"/>
              <a:t>Second level</a:t>
            </a:r>
          </a:p>
        </p:txBody>
      </p:sp>
      <p:sp>
        <p:nvSpPr>
          <p:cNvPr id="12" name="Text Placeholder 11"/>
          <p:cNvSpPr>
            <a:spLocks noGrp="1"/>
          </p:cNvSpPr>
          <p:nvPr>
            <p:ph type="body" sz="quarter" idx="30"/>
          </p:nvPr>
        </p:nvSpPr>
        <p:spPr>
          <a:xfrm>
            <a:off x="3802315" y="2828928"/>
            <a:ext cx="1575740" cy="1493044"/>
          </a:xfrm>
        </p:spPr>
        <p:txBody>
          <a:bodyPr/>
          <a:lstStyle>
            <a:lvl1pPr>
              <a:defRPr>
                <a:solidFill>
                  <a:schemeClr val="accent1"/>
                </a:solidFill>
              </a:defRPr>
            </a:lvl1pPr>
          </a:lstStyle>
          <a:p>
            <a:pPr lvl="0"/>
            <a:r>
              <a:rPr lang="en-US" dirty="0"/>
              <a:t>Click to edit Master text styles</a:t>
            </a:r>
          </a:p>
          <a:p>
            <a:pPr lvl="1"/>
            <a:r>
              <a:rPr lang="en-US" dirty="0"/>
              <a:t>Second level</a:t>
            </a:r>
          </a:p>
        </p:txBody>
      </p:sp>
      <p:sp>
        <p:nvSpPr>
          <p:cNvPr id="25" name="Text Placeholder 24"/>
          <p:cNvSpPr>
            <a:spLocks noGrp="1"/>
          </p:cNvSpPr>
          <p:nvPr>
            <p:ph type="body" sz="quarter" idx="31"/>
          </p:nvPr>
        </p:nvSpPr>
        <p:spPr>
          <a:xfrm>
            <a:off x="5530580" y="2828928"/>
            <a:ext cx="1561974" cy="1493044"/>
          </a:xfrm>
        </p:spPr>
        <p:txBody>
          <a:bodyPr/>
          <a:lstStyle>
            <a:lvl1pPr>
              <a:defRPr>
                <a:solidFill>
                  <a:schemeClr val="accent1"/>
                </a:solidFill>
              </a:defRPr>
            </a:lvl1pPr>
          </a:lstStyle>
          <a:p>
            <a:pPr lvl="0"/>
            <a:r>
              <a:rPr lang="en-US" dirty="0"/>
              <a:t>Click to edit Master text styles</a:t>
            </a:r>
          </a:p>
          <a:p>
            <a:pPr lvl="1"/>
            <a:r>
              <a:rPr lang="en-US" dirty="0"/>
              <a:t>Second level</a:t>
            </a:r>
          </a:p>
        </p:txBody>
      </p:sp>
      <p:sp>
        <p:nvSpPr>
          <p:cNvPr id="16" name="Picture Placeholder 3"/>
          <p:cNvSpPr>
            <a:spLocks noGrp="1"/>
          </p:cNvSpPr>
          <p:nvPr>
            <p:ph type="pic" sz="quarter" idx="33"/>
          </p:nvPr>
        </p:nvSpPr>
        <p:spPr>
          <a:xfrm>
            <a:off x="2074071" y="1207361"/>
            <a:ext cx="1582475" cy="1496317"/>
          </a:xfrm>
        </p:spPr>
        <p:txBody>
          <a:bodyPr/>
          <a:lstStyle>
            <a:lvl1pPr>
              <a:defRPr b="0"/>
            </a:lvl1pPr>
          </a:lstStyle>
          <a:p>
            <a:endParaRPr lang="en-US"/>
          </a:p>
        </p:txBody>
      </p:sp>
      <p:sp>
        <p:nvSpPr>
          <p:cNvPr id="17" name="Picture Placeholder 3"/>
          <p:cNvSpPr>
            <a:spLocks noGrp="1"/>
          </p:cNvSpPr>
          <p:nvPr>
            <p:ph type="pic" sz="quarter" idx="34"/>
          </p:nvPr>
        </p:nvSpPr>
        <p:spPr>
          <a:xfrm>
            <a:off x="7234238" y="1200150"/>
            <a:ext cx="1574169" cy="1486792"/>
          </a:xfrm>
        </p:spPr>
        <p:txBody>
          <a:bodyPr/>
          <a:lstStyle>
            <a:lvl1pPr>
              <a:defRPr b="0"/>
            </a:lvl1pPr>
          </a:lstStyle>
          <a:p>
            <a:endParaRPr lang="en-US"/>
          </a:p>
        </p:txBody>
      </p:sp>
      <p:sp>
        <p:nvSpPr>
          <p:cNvPr id="18" name="Picture Placeholder 3"/>
          <p:cNvSpPr>
            <a:spLocks noGrp="1"/>
          </p:cNvSpPr>
          <p:nvPr>
            <p:ph type="pic" sz="quarter" idx="35"/>
          </p:nvPr>
        </p:nvSpPr>
        <p:spPr>
          <a:xfrm>
            <a:off x="5536414" y="1207354"/>
            <a:ext cx="1556147" cy="1479590"/>
          </a:xfrm>
        </p:spPr>
        <p:txBody>
          <a:bodyPr/>
          <a:lstStyle>
            <a:lvl1pPr>
              <a:defRPr b="0"/>
            </a:lvl1pPr>
          </a:lstStyle>
          <a:p>
            <a:endParaRPr lang="en-US"/>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
        <p:nvSpPr>
          <p:cNvPr id="20" name="Picture Placeholder 3"/>
          <p:cNvSpPr>
            <a:spLocks noGrp="1"/>
          </p:cNvSpPr>
          <p:nvPr>
            <p:ph type="pic" sz="quarter" idx="36"/>
          </p:nvPr>
        </p:nvSpPr>
        <p:spPr>
          <a:xfrm>
            <a:off x="3805245" y="1207361"/>
            <a:ext cx="1582475" cy="1496317"/>
          </a:xfrm>
        </p:spPr>
        <p:txBody>
          <a:bodyPr/>
          <a:lstStyle>
            <a:lvl1pPr>
              <a:defRPr b="0"/>
            </a:lvl1pPr>
          </a:lstStyle>
          <a:p>
            <a:endParaRPr lang="en-US"/>
          </a:p>
        </p:txBody>
      </p:sp>
      <p:sp>
        <p:nvSpPr>
          <p:cNvPr id="21" name="Text Placeholder 24"/>
          <p:cNvSpPr>
            <a:spLocks noGrp="1"/>
          </p:cNvSpPr>
          <p:nvPr>
            <p:ph type="body" sz="quarter" idx="37"/>
          </p:nvPr>
        </p:nvSpPr>
        <p:spPr>
          <a:xfrm>
            <a:off x="7234237" y="2828928"/>
            <a:ext cx="1561974" cy="1493044"/>
          </a:xfrm>
        </p:spPr>
        <p:txBody>
          <a:bodyPr/>
          <a:lstStyle>
            <a:lvl1pPr>
              <a:defRPr>
                <a:solidFill>
                  <a:schemeClr val="accent1"/>
                </a:solidFill>
              </a:defRPr>
            </a:lvl1pPr>
          </a:lstStyle>
          <a:p>
            <a:pPr lvl="0"/>
            <a:r>
              <a:rPr lang="en-US" dirty="0"/>
              <a:t>Click to edit Master text styles</a:t>
            </a:r>
          </a:p>
          <a:p>
            <a:pPr lvl="1"/>
            <a:r>
              <a:rPr lang="en-US" dirty="0"/>
              <a:t>Second level</a:t>
            </a:r>
          </a:p>
        </p:txBody>
      </p:sp>
      <p:sp>
        <p:nvSpPr>
          <p:cNvPr id="22" name="Text Placeholder 7"/>
          <p:cNvSpPr>
            <a:spLocks noGrp="1"/>
          </p:cNvSpPr>
          <p:nvPr>
            <p:ph type="body" sz="quarter" idx="13"/>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spTree>
    <p:extLst>
      <p:ext uri="{BB962C8B-B14F-4D97-AF65-F5344CB8AC3E}">
        <p14:creationId xmlns:p14="http://schemas.microsoft.com/office/powerpoint/2010/main" val="372534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76" userDrawn="1">
          <p15:clr>
            <a:srgbClr val="FBAE40"/>
          </p15:clr>
        </p15:guide>
        <p15:guide id="2" pos="3840" userDrawn="1">
          <p15:clr>
            <a:srgbClr val="FBAE40"/>
          </p15:clr>
        </p15:guide>
        <p15:guide id="3" pos="2000" userDrawn="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51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2" name="Rectangle 11"/>
          <p:cNvSpPr/>
          <p:nvPr userDrawn="1"/>
        </p:nvSpPr>
        <p:spPr>
          <a:xfrm>
            <a:off x="4572000" y="0"/>
            <a:ext cx="4572000" cy="5143500"/>
          </a:xfrm>
          <a:prstGeom prst="rect">
            <a:avLst/>
          </a:prstGeom>
          <a:solidFill>
            <a:srgbClr val="AE45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7" name="Rectangle 6"/>
          <p:cNvSpPr/>
          <p:nvPr userDrawn="1"/>
        </p:nvSpPr>
        <p:spPr>
          <a:xfrm>
            <a:off x="0" y="0"/>
            <a:ext cx="4572000" cy="5143500"/>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11837617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9" rIns="68568" bIns="34289" rtlCol="0" anchor="ctr"/>
          <a:lstStyle/>
          <a:p>
            <a:pPr algn="ctr" defTabSz="685664"/>
            <a:endParaRPr lang="en-US" sz="1400">
              <a:solidFill>
                <a:srgbClr val="FFFFFF"/>
              </a:solidFill>
            </a:endParaRPr>
          </a:p>
        </p:txBody>
      </p:sp>
      <p:sp>
        <p:nvSpPr>
          <p:cNvPr id="4" name="Slide Number Placeholder 4"/>
          <p:cNvSpPr>
            <a:spLocks noGrp="1"/>
          </p:cNvSpPr>
          <p:nvPr>
            <p:ph type="sldNum" sz="quarter" idx="4"/>
          </p:nvPr>
        </p:nvSpPr>
        <p:spPr>
          <a:xfrm>
            <a:off x="227370" y="4831177"/>
            <a:ext cx="468754" cy="190322"/>
          </a:xfrm>
          <a:prstGeom prst="rect">
            <a:avLst/>
          </a:prstGeom>
        </p:spPr>
        <p:txBody>
          <a:bodyPr vert="horz" lIns="68568" tIns="34289" rIns="68568" bIns="34289" rtlCol="0" anchor="b"/>
          <a:lstStyle>
            <a:lvl1pPr algn="l">
              <a:defRPr sz="600">
                <a:solidFill>
                  <a:schemeClr val="bg1"/>
                </a:solidFill>
                <a:latin typeface="Verdana" charset="0"/>
                <a:ea typeface="Verdana" charset="0"/>
                <a:cs typeface="Verdana" charset="0"/>
              </a:defRPr>
            </a:lvl1pPr>
          </a:lstStyle>
          <a:p>
            <a:pPr defTabSz="685664"/>
            <a:fld id="{75D07EFC-8E51-034A-B64F-ADDC5D5FC4DA}" type="slidenum">
              <a:rPr lang="en-US" smtClean="0">
                <a:solidFill>
                  <a:srgbClr val="FFFFFF"/>
                </a:solidFill>
              </a:rPr>
              <a:pPr defTabSz="685664"/>
              <a:t>‹#›</a:t>
            </a:fld>
            <a:endParaRPr lang="en-US" dirty="0">
              <a:solidFill>
                <a:srgbClr val="FFFFFF"/>
              </a:solidFill>
            </a:endParaRPr>
          </a:p>
        </p:txBody>
      </p:sp>
      <p:sp>
        <p:nvSpPr>
          <p:cNvPr id="5" name="TextBox 4"/>
          <p:cNvSpPr txBox="1"/>
          <p:nvPr userDrawn="1"/>
        </p:nvSpPr>
        <p:spPr>
          <a:xfrm>
            <a:off x="547475" y="4767262"/>
            <a:ext cx="7023990" cy="253916"/>
          </a:xfrm>
          <a:prstGeom prst="rect">
            <a:avLst/>
          </a:prstGeom>
          <a:noFill/>
        </p:spPr>
        <p:txBody>
          <a:bodyPr wrap="square" lIns="68568" tIns="34289" rIns="68568" bIns="34289" rtlCol="0">
            <a:spAutoFit/>
          </a:bodyPr>
          <a:lstStyle/>
          <a:p>
            <a:pPr defTabSz="685664">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5"/>
            <a:ext cx="802888" cy="535709"/>
          </a:xfrm>
          <a:prstGeom prst="rect">
            <a:avLst/>
          </a:prstGeom>
        </p:spPr>
      </p:pic>
    </p:spTree>
    <p:extLst>
      <p:ext uri="{BB962C8B-B14F-4D97-AF65-F5344CB8AC3E}">
        <p14:creationId xmlns:p14="http://schemas.microsoft.com/office/powerpoint/2010/main" val="77679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over 3">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7253" t="8785" r="3948" b="19894"/>
          <a:stretch/>
        </p:blipFill>
        <p:spPr>
          <a:xfrm flipH="1">
            <a:off x="-17120" y="-160414"/>
            <a:ext cx="9161121" cy="4903867"/>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23498" t="15293" b="26252"/>
          <a:stretch/>
        </p:blipFill>
        <p:spPr>
          <a:xfrm>
            <a:off x="-211843" y="-171448"/>
            <a:ext cx="7869943" cy="3725839"/>
          </a:xfrm>
          <a:prstGeom prst="rect">
            <a:avLst/>
          </a:prstGeom>
        </p:spPr>
      </p:pic>
      <p:sp>
        <p:nvSpPr>
          <p:cNvPr id="15" name="Rectangle 14"/>
          <p:cNvSpPr/>
          <p:nvPr userDrawn="1"/>
        </p:nvSpPr>
        <p:spPr>
          <a:xfrm>
            <a:off x="-17120" y="3859978"/>
            <a:ext cx="9161121" cy="12835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9" rIns="68568" bIns="34289" rtlCol="0" anchor="ctr"/>
          <a:lstStyle/>
          <a:p>
            <a:pPr algn="ctr" defTabSz="685664"/>
            <a:endParaRPr lang="en-US" sz="1400">
              <a:solidFill>
                <a:srgbClr val="FFFFFF"/>
              </a:solidFill>
            </a:endParaRPr>
          </a:p>
        </p:txBody>
      </p:sp>
      <p:sp>
        <p:nvSpPr>
          <p:cNvPr id="16" name="Rectangle 15"/>
          <p:cNvSpPr/>
          <p:nvPr userDrawn="1"/>
        </p:nvSpPr>
        <p:spPr>
          <a:xfrm>
            <a:off x="-20470" y="3559630"/>
            <a:ext cx="9164473" cy="300350"/>
          </a:xfrm>
          <a:prstGeom prst="rect">
            <a:avLst/>
          </a:prstGeom>
          <a:solidFill>
            <a:srgbClr val="8FD2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8" tIns="34289" rIns="68568" bIns="34289" rtlCol="0" anchor="ctr"/>
          <a:lstStyle/>
          <a:p>
            <a:pPr algn="ctr" defTabSz="685664"/>
            <a:endParaRPr lang="en-US" sz="1400">
              <a:solidFill>
                <a:srgbClr val="FFFFFF"/>
              </a:solidFill>
            </a:endParaRPr>
          </a:p>
        </p:txBody>
      </p:sp>
      <p:sp>
        <p:nvSpPr>
          <p:cNvPr id="17" name="Subtitle 2"/>
          <p:cNvSpPr>
            <a:spLocks noGrp="1"/>
          </p:cNvSpPr>
          <p:nvPr>
            <p:ph type="subTitle" idx="1"/>
          </p:nvPr>
        </p:nvSpPr>
        <p:spPr>
          <a:xfrm>
            <a:off x="457199" y="4480644"/>
            <a:ext cx="8284029" cy="555594"/>
          </a:xfrm>
        </p:spPr>
        <p:txBody>
          <a:bodyPr anchor="t">
            <a:normAutofit/>
          </a:bodyPr>
          <a:lstStyle>
            <a:lvl1pPr marL="0" indent="0" algn="l">
              <a:lnSpc>
                <a:spcPts val="1500"/>
              </a:lnSpc>
              <a:buNone/>
              <a:defRPr sz="1200" b="0" baseline="0">
                <a:solidFill>
                  <a:schemeClr val="bg1"/>
                </a:solidFill>
              </a:defRPr>
            </a:lvl1pPr>
            <a:lvl2pPr marL="342830" indent="0" algn="ctr">
              <a:buNone/>
              <a:defRPr sz="1500"/>
            </a:lvl2pPr>
            <a:lvl3pPr marL="685664" indent="0" algn="ctr">
              <a:buNone/>
              <a:defRPr sz="1400"/>
            </a:lvl3pPr>
            <a:lvl4pPr marL="1028496" indent="0" algn="ctr">
              <a:buNone/>
              <a:defRPr sz="1200"/>
            </a:lvl4pPr>
            <a:lvl5pPr marL="1371328" indent="0" algn="ctr">
              <a:buNone/>
              <a:defRPr sz="1200"/>
            </a:lvl5pPr>
            <a:lvl6pPr marL="1714163" indent="0" algn="ctr">
              <a:buNone/>
              <a:defRPr sz="1200"/>
            </a:lvl6pPr>
            <a:lvl7pPr marL="2056991" indent="0" algn="ctr">
              <a:buNone/>
              <a:defRPr sz="1200"/>
            </a:lvl7pPr>
            <a:lvl8pPr marL="2399820" indent="0" algn="ctr">
              <a:buNone/>
              <a:defRPr sz="1200"/>
            </a:lvl8pPr>
            <a:lvl9pPr marL="2742650" indent="0" algn="ctr">
              <a:buNone/>
              <a:defRPr sz="1200"/>
            </a:lvl9pPr>
          </a:lstStyle>
          <a:p>
            <a:r>
              <a:rPr lang="en-US" dirty="0"/>
              <a:t>Click to edit Master subtitle style</a:t>
            </a:r>
          </a:p>
        </p:txBody>
      </p:sp>
      <p:sp>
        <p:nvSpPr>
          <p:cNvPr id="18" name="Title 1"/>
          <p:cNvSpPr>
            <a:spLocks noGrp="1"/>
          </p:cNvSpPr>
          <p:nvPr>
            <p:ph type="ctrTitle"/>
          </p:nvPr>
        </p:nvSpPr>
        <p:spPr>
          <a:xfrm>
            <a:off x="457200" y="3929878"/>
            <a:ext cx="8284030" cy="455510"/>
          </a:xfrm>
        </p:spPr>
        <p:txBody>
          <a:bodyPr anchor="ctr">
            <a:noAutofit/>
          </a:bodyPr>
          <a:lstStyle>
            <a:lvl1pPr algn="l">
              <a:lnSpc>
                <a:spcPts val="2700"/>
              </a:lnSpc>
              <a:defRPr sz="1800">
                <a:solidFill>
                  <a:schemeClr val="bg1"/>
                </a:solidFill>
              </a:defRPr>
            </a:lvl1pPr>
          </a:lstStyle>
          <a:p>
            <a:r>
              <a:rPr lang="en-US" dirty="0"/>
              <a:t>Click to edit Master title style</a:t>
            </a:r>
          </a:p>
        </p:txBody>
      </p:sp>
      <p:sp>
        <p:nvSpPr>
          <p:cNvPr id="19" name="Text Placeholder 5"/>
          <p:cNvSpPr>
            <a:spLocks noGrp="1"/>
          </p:cNvSpPr>
          <p:nvPr>
            <p:ph type="body" sz="quarter" idx="10"/>
          </p:nvPr>
        </p:nvSpPr>
        <p:spPr>
          <a:xfrm>
            <a:off x="457200" y="3594470"/>
            <a:ext cx="3755572" cy="228147"/>
          </a:xfrm>
        </p:spPr>
        <p:txBody>
          <a:bodyPr anchor="ctr">
            <a:noAutofit/>
          </a:bodyPr>
          <a:lstStyle>
            <a:lvl1pPr algn="l">
              <a:lnSpc>
                <a:spcPct val="100000"/>
              </a:lnSpc>
              <a:defRPr sz="800" b="1" i="0" cap="all" spc="15" baseline="0">
                <a:solidFill>
                  <a:schemeClr val="bg1"/>
                </a:solidFill>
              </a:defRPr>
            </a:lvl1pPr>
            <a:lvl2pPr>
              <a:defRPr sz="1100"/>
            </a:lvl2pPr>
            <a:lvl3pPr>
              <a:defRPr sz="1100"/>
            </a:lvl3pPr>
            <a:lvl4pPr>
              <a:defRPr sz="1100"/>
            </a:lvl4pPr>
            <a:lvl5pPr>
              <a:defRPr sz="1100"/>
            </a:lvl5pPr>
          </a:lstStyle>
          <a:p>
            <a:pPr lvl="0"/>
            <a:r>
              <a:rPr lang="en-US" dirty="0"/>
              <a:t>Click to edit Master text styles</a:t>
            </a:r>
          </a:p>
        </p:txBody>
      </p:sp>
      <p:grpSp>
        <p:nvGrpSpPr>
          <p:cNvPr id="12" name="Group 11"/>
          <p:cNvGrpSpPr/>
          <p:nvPr userDrawn="1"/>
        </p:nvGrpSpPr>
        <p:grpSpPr>
          <a:xfrm>
            <a:off x="6599664" y="-114806"/>
            <a:ext cx="2499629" cy="1206786"/>
            <a:chOff x="8712200" y="3125982"/>
            <a:chExt cx="3332839" cy="1609048"/>
          </a:xfrm>
        </p:grpSpPr>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12200" y="3360357"/>
              <a:ext cx="1723791" cy="1150160"/>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35991" y="3125982"/>
              <a:ext cx="1609048" cy="1609048"/>
            </a:xfrm>
            <a:prstGeom prst="rect">
              <a:avLst/>
            </a:prstGeom>
          </p:spPr>
        </p:pic>
      </p:grpSp>
    </p:spTree>
    <p:extLst>
      <p:ext uri="{BB962C8B-B14F-4D97-AF65-F5344CB8AC3E}">
        <p14:creationId xmlns:p14="http://schemas.microsoft.com/office/powerpoint/2010/main" val="353296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84">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 Divider">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1"/>
            <a:ext cx="9144000" cy="3860006"/>
          </a:xfrm>
        </p:spPr>
        <p:txBody>
          <a:bodyPr/>
          <a:lstStyle>
            <a:lvl1pPr>
              <a:defRPr b="0"/>
            </a:lvl1pPr>
          </a:lstStyle>
          <a:p>
            <a:endParaRPr lang="en-US"/>
          </a:p>
        </p:txBody>
      </p:sp>
      <p:sp>
        <p:nvSpPr>
          <p:cNvPr id="4" name="Rectangle 3"/>
          <p:cNvSpPr/>
          <p:nvPr userDrawn="1"/>
        </p:nvSpPr>
        <p:spPr>
          <a:xfrm>
            <a:off x="0" y="3859978"/>
            <a:ext cx="9144000" cy="12835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2" name="Title 1"/>
          <p:cNvSpPr>
            <a:spLocks noGrp="1"/>
          </p:cNvSpPr>
          <p:nvPr>
            <p:ph type="ctrTitle"/>
          </p:nvPr>
        </p:nvSpPr>
        <p:spPr>
          <a:xfrm>
            <a:off x="2024750" y="4024994"/>
            <a:ext cx="5752321" cy="840921"/>
          </a:xfrm>
        </p:spPr>
        <p:txBody>
          <a:bodyPr anchor="ctr">
            <a:normAutofit/>
          </a:bodyPr>
          <a:lstStyle>
            <a:lvl1pPr algn="l">
              <a:lnSpc>
                <a:spcPts val="2700"/>
              </a:lnSpc>
              <a:defRPr sz="2300">
                <a:solidFill>
                  <a:schemeClr val="bg1"/>
                </a:solidFill>
              </a:defRPr>
            </a:lvl1pPr>
          </a:lstStyle>
          <a:p>
            <a:r>
              <a:rPr lang="en-US" dirty="0"/>
              <a:t>Click to edit Master title style</a:t>
            </a:r>
          </a:p>
        </p:txBody>
      </p:sp>
      <p:sp>
        <p:nvSpPr>
          <p:cNvPr id="5" name="Rectangle 4"/>
          <p:cNvSpPr/>
          <p:nvPr userDrawn="1"/>
        </p:nvSpPr>
        <p:spPr>
          <a:xfrm>
            <a:off x="2" y="3859978"/>
            <a:ext cx="1621971" cy="1283522"/>
          </a:xfrm>
          <a:prstGeom prst="rect">
            <a:avLst/>
          </a:prstGeom>
          <a:solidFill>
            <a:schemeClr val="accent1">
              <a:lumMod val="60000"/>
              <a:lumOff val="4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14" name="Text Placeholder 13"/>
          <p:cNvSpPr>
            <a:spLocks noGrp="1"/>
          </p:cNvSpPr>
          <p:nvPr>
            <p:ph type="body" sz="quarter" idx="10"/>
          </p:nvPr>
        </p:nvSpPr>
        <p:spPr>
          <a:xfrm>
            <a:off x="8" y="3860007"/>
            <a:ext cx="1622425" cy="1283494"/>
          </a:xfrm>
        </p:spPr>
        <p:txBody>
          <a:bodyPr anchor="ctr"/>
          <a:lstStyle>
            <a:lvl1pPr algn="ctr">
              <a:lnSpc>
                <a:spcPts val="6000"/>
              </a:lnSpc>
              <a:spcBef>
                <a:spcPts val="0"/>
              </a:spcBef>
              <a:spcAft>
                <a:spcPts val="0"/>
              </a:spcAft>
              <a:defRPr sz="6000" b="0">
                <a:solidFill>
                  <a:schemeClr val="bg1"/>
                </a:solidFill>
              </a:defRPr>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276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84" userDrawn="1">
          <p15:clr>
            <a:srgbClr val="FBAE40"/>
          </p15:clr>
        </p15:guide>
        <p15:guide id="2" pos="3840" userDrawn="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 Full Color - Title + Content">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960120"/>
            <a:ext cx="9144000" cy="4183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5" name="Rectangle 4"/>
          <p:cNvSpPr/>
          <p:nvPr userDrawn="1"/>
        </p:nvSpPr>
        <p:spPr>
          <a:xfrm>
            <a:off x="0" y="0"/>
            <a:ext cx="9144000" cy="96012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2" name="Title 1"/>
          <p:cNvSpPr>
            <a:spLocks noGrp="1"/>
          </p:cNvSpPr>
          <p:nvPr>
            <p:ph type="title"/>
          </p:nvPr>
        </p:nvSpPr>
        <p:spPr>
          <a:xfrm>
            <a:off x="340822" y="305494"/>
            <a:ext cx="8460278" cy="430184"/>
          </a:xfrm>
        </p:spPr>
        <p:txBody>
          <a:bodyPr/>
          <a:lstStyle>
            <a:lvl1pPr>
              <a:defRPr>
                <a:solidFill>
                  <a:schemeClr val="bg1"/>
                </a:solidFill>
              </a:defRPr>
            </a:lvl1pPr>
          </a:lstStyle>
          <a:p>
            <a:r>
              <a:rPr lang="en-US" dirty="0"/>
              <a:t>Click to edit Master title style</a:t>
            </a:r>
          </a:p>
        </p:txBody>
      </p:sp>
      <p:sp>
        <p:nvSpPr>
          <p:cNvPr id="9"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0" name="TextBox 9"/>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1"/>
          </p:nvPr>
        </p:nvSpPr>
        <p:spPr>
          <a:xfrm>
            <a:off x="340822" y="1200151"/>
            <a:ext cx="8460278" cy="31361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p:cNvSpPr>
            <a:spLocks noGrp="1"/>
          </p:cNvSpPr>
          <p:nvPr>
            <p:ph type="body" sz="quarter" idx="13"/>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416244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5" userDrawn="1">
          <p15:clr>
            <a:srgbClr val="FBAE40"/>
          </p15:clr>
        </p15:guide>
        <p15:guide id="2" pos="3840" userDrawn="1">
          <p15:clr>
            <a:srgbClr val="FBAE40"/>
          </p15:clr>
        </p15:guide>
        <p15:guide id="5" orient="horz" pos="804" userDrawn="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 Full Color - Two Columns">
    <p:spTree>
      <p:nvGrpSpPr>
        <p:cNvPr id="1" name=""/>
        <p:cNvGrpSpPr/>
        <p:nvPr/>
      </p:nvGrpSpPr>
      <p:grpSpPr>
        <a:xfrm>
          <a:off x="0" y="0"/>
          <a:ext cx="0" cy="0"/>
          <a:chOff x="0" y="0"/>
          <a:chExt cx="0" cy="0"/>
        </a:xfrm>
      </p:grpSpPr>
      <p:sp>
        <p:nvSpPr>
          <p:cNvPr id="8" name="Rectangle 7"/>
          <p:cNvSpPr/>
          <p:nvPr userDrawn="1"/>
        </p:nvSpPr>
        <p:spPr>
          <a:xfrm>
            <a:off x="0" y="960120"/>
            <a:ext cx="9144000" cy="4183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9" name="Rectangle 8"/>
          <p:cNvSpPr/>
          <p:nvPr userDrawn="1"/>
        </p:nvSpPr>
        <p:spPr>
          <a:xfrm>
            <a:off x="0" y="0"/>
            <a:ext cx="9144000" cy="96012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2"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3" name="TextBox 12"/>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0"/>
          </p:nvPr>
        </p:nvSpPr>
        <p:spPr>
          <a:xfrm>
            <a:off x="340824" y="1197777"/>
            <a:ext cx="4069252" cy="314563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4733926" y="1197768"/>
            <a:ext cx="3968750" cy="31456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p:cNvSpPr>
            <a:spLocks noGrp="1"/>
          </p:cNvSpPr>
          <p:nvPr>
            <p:ph type="body" sz="quarter" idx="13"/>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331818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userDrawn="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 Full Color - Three Columns">
    <p:spTree>
      <p:nvGrpSpPr>
        <p:cNvPr id="1" name=""/>
        <p:cNvGrpSpPr/>
        <p:nvPr/>
      </p:nvGrpSpPr>
      <p:grpSpPr>
        <a:xfrm>
          <a:off x="0" y="0"/>
          <a:ext cx="0" cy="0"/>
          <a:chOff x="0" y="0"/>
          <a:chExt cx="0" cy="0"/>
        </a:xfrm>
      </p:grpSpPr>
      <p:sp>
        <p:nvSpPr>
          <p:cNvPr id="11" name="Rectangle 10"/>
          <p:cNvSpPr/>
          <p:nvPr userDrawn="1"/>
        </p:nvSpPr>
        <p:spPr>
          <a:xfrm>
            <a:off x="0" y="960120"/>
            <a:ext cx="9144000" cy="4183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12" name="Rectangle 11"/>
          <p:cNvSpPr/>
          <p:nvPr userDrawn="1"/>
        </p:nvSpPr>
        <p:spPr>
          <a:xfrm>
            <a:off x="0" y="0"/>
            <a:ext cx="9144000" cy="96012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342901" y="1200151"/>
            <a:ext cx="2643188" cy="31361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3261124" y="1200151"/>
            <a:ext cx="2643188" cy="31361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quarter" idx="12"/>
          </p:nvPr>
        </p:nvSpPr>
        <p:spPr>
          <a:xfrm>
            <a:off x="6157912" y="1200151"/>
            <a:ext cx="2643188" cy="31361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9" name="TextBox 8"/>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10"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40632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 Full Color - Three Icons">
    <p:spTree>
      <p:nvGrpSpPr>
        <p:cNvPr id="1" name=""/>
        <p:cNvGrpSpPr/>
        <p:nvPr/>
      </p:nvGrpSpPr>
      <p:grpSpPr>
        <a:xfrm>
          <a:off x="0" y="0"/>
          <a:ext cx="0" cy="0"/>
          <a:chOff x="0" y="0"/>
          <a:chExt cx="0" cy="0"/>
        </a:xfrm>
      </p:grpSpPr>
      <p:sp>
        <p:nvSpPr>
          <p:cNvPr id="8" name="Rectangle 7"/>
          <p:cNvSpPr/>
          <p:nvPr userDrawn="1"/>
        </p:nvSpPr>
        <p:spPr>
          <a:xfrm>
            <a:off x="0" y="960120"/>
            <a:ext cx="9144000" cy="4183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9" name="Rectangle 8"/>
          <p:cNvSpPr/>
          <p:nvPr userDrawn="1"/>
        </p:nvSpPr>
        <p:spPr>
          <a:xfrm>
            <a:off x="0" y="0"/>
            <a:ext cx="9144000" cy="96012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4"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5" name="TextBox 14"/>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5" name="Text Placeholder 4"/>
          <p:cNvSpPr>
            <a:spLocks noGrp="1"/>
          </p:cNvSpPr>
          <p:nvPr>
            <p:ph type="body" sz="quarter" idx="13"/>
          </p:nvPr>
        </p:nvSpPr>
        <p:spPr>
          <a:xfrm>
            <a:off x="340822" y="2500313"/>
            <a:ext cx="2726228" cy="18359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4"/>
          </p:nvPr>
        </p:nvSpPr>
        <p:spPr>
          <a:xfrm>
            <a:off x="3209927" y="2500313"/>
            <a:ext cx="2733675" cy="18359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5"/>
          </p:nvPr>
        </p:nvSpPr>
        <p:spPr>
          <a:xfrm>
            <a:off x="6076958" y="2500313"/>
            <a:ext cx="2625725" cy="18359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9520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 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6"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4" name="TextBox 3"/>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5" name="Text Placeholder 4"/>
          <p:cNvSpPr>
            <a:spLocks noGrp="1"/>
          </p:cNvSpPr>
          <p:nvPr>
            <p:ph type="body" sz="quarter" idx="10"/>
          </p:nvPr>
        </p:nvSpPr>
        <p:spPr>
          <a:xfrm>
            <a:off x="340830" y="1200151"/>
            <a:ext cx="8361853" cy="3136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409693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userDrawn="1">
          <p15:clr>
            <a:srgbClr val="FBAE40"/>
          </p15:clr>
        </p15:guide>
        <p15:guide id="2" pos="3840" userDrawn="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1. Title + Content">
    <p:spTree>
      <p:nvGrpSpPr>
        <p:cNvPr id="1" name=""/>
        <p:cNvGrpSpPr/>
        <p:nvPr/>
      </p:nvGrpSpPr>
      <p:grpSpPr>
        <a:xfrm>
          <a:off x="0" y="0"/>
          <a:ext cx="0" cy="0"/>
          <a:chOff x="0" y="0"/>
          <a:chExt cx="0" cy="0"/>
        </a:xfrm>
      </p:grpSpPr>
      <p:sp>
        <p:nvSpPr>
          <p:cNvPr id="12" name="Rectangle 11"/>
          <p:cNvSpPr/>
          <p:nvPr userDrawn="1"/>
        </p:nvSpPr>
        <p:spPr>
          <a:xfrm>
            <a:off x="0" y="0"/>
            <a:ext cx="9144000" cy="4399236"/>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6"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4" name="TextBox 3"/>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
        <p:nvSpPr>
          <p:cNvPr id="10" name="Media Placeholder 9"/>
          <p:cNvSpPr>
            <a:spLocks noGrp="1"/>
          </p:cNvSpPr>
          <p:nvPr>
            <p:ph type="media" sz="quarter" idx="17" hasCustomPrompt="1"/>
          </p:nvPr>
        </p:nvSpPr>
        <p:spPr>
          <a:xfrm>
            <a:off x="655736" y="8"/>
            <a:ext cx="7832543" cy="4405805"/>
          </a:xfrm>
        </p:spPr>
        <p:txBody>
          <a:bodyPr/>
          <a:lstStyle>
            <a:lvl1pPr>
              <a:defRPr>
                <a:solidFill>
                  <a:schemeClr val="accent1"/>
                </a:solidFill>
              </a:defRPr>
            </a:lvl1pPr>
            <a:lvl2pPr marL="257132" indent="-257132">
              <a:buFont typeface="+mj-lt"/>
              <a:buAutoNum type="arabicPeriod"/>
              <a:defRPr/>
            </a:lvl2pPr>
          </a:lstStyle>
          <a:p>
            <a:r>
              <a:rPr lang="en-US" dirty="0"/>
              <a:t>INSERT CTSQ VIDEO HERE:</a:t>
            </a:r>
          </a:p>
        </p:txBody>
      </p:sp>
    </p:spTree>
    <p:extLst>
      <p:ext uri="{BB962C8B-B14F-4D97-AF65-F5344CB8AC3E}">
        <p14:creationId xmlns:p14="http://schemas.microsoft.com/office/powerpoint/2010/main" val="21014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8140" y="4551220"/>
            <a:ext cx="799936" cy="400292"/>
          </a:xfrm>
          <a:prstGeom prst="rect">
            <a:avLst/>
          </a:prstGeom>
        </p:spPr>
      </p:pic>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9" name="TextBox 8"/>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0"/>
          </p:nvPr>
        </p:nvSpPr>
        <p:spPr>
          <a:xfrm>
            <a:off x="341313" y="1200151"/>
            <a:ext cx="4068762" cy="31361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4733926" y="1200151"/>
            <a:ext cx="4067174" cy="3136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122487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userDrawn="1">
          <p15:clr>
            <a:srgbClr val="FBAE40"/>
          </p15:clr>
        </p15:guide>
        <p15:guide id="3" pos="3704" userDrawn="1">
          <p15:clr>
            <a:srgbClr val="FBAE40"/>
          </p15:clr>
        </p15:guide>
        <p15:guide id="4" pos="397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4" name="Rectangle 13"/>
          <p:cNvSpPr/>
          <p:nvPr userDrawn="1"/>
        </p:nvSpPr>
        <p:spPr>
          <a:xfrm>
            <a:off x="4572000" y="2571750"/>
            <a:ext cx="4572000" cy="2571750"/>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3" name="Rectangle 12"/>
          <p:cNvSpPr/>
          <p:nvPr userDrawn="1"/>
        </p:nvSpPr>
        <p:spPr>
          <a:xfrm>
            <a:off x="0" y="2571750"/>
            <a:ext cx="4572000" cy="2571750"/>
          </a:xfrm>
          <a:prstGeom prst="rect">
            <a:avLst/>
          </a:prstGeom>
          <a:solidFill>
            <a:srgbClr val="AE45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2" name="Rectangle 11"/>
          <p:cNvSpPr/>
          <p:nvPr userDrawn="1"/>
        </p:nvSpPr>
        <p:spPr>
          <a:xfrm>
            <a:off x="4572000" y="0"/>
            <a:ext cx="4572000" cy="2571750"/>
          </a:xfrm>
          <a:prstGeom prst="rect">
            <a:avLst/>
          </a:prstGeom>
          <a:solidFill>
            <a:srgbClr val="AE45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7" name="Rectangle 6"/>
          <p:cNvSpPr/>
          <p:nvPr userDrawn="1"/>
        </p:nvSpPr>
        <p:spPr>
          <a:xfrm>
            <a:off x="0" y="0"/>
            <a:ext cx="4572000" cy="2571750"/>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28483354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 Three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Text Placeholder 3"/>
          <p:cNvSpPr>
            <a:spLocks noGrp="1"/>
          </p:cNvSpPr>
          <p:nvPr>
            <p:ph type="body" sz="quarter" idx="10"/>
          </p:nvPr>
        </p:nvSpPr>
        <p:spPr>
          <a:xfrm>
            <a:off x="342901" y="1200151"/>
            <a:ext cx="2643188" cy="3136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3261124" y="1200151"/>
            <a:ext cx="2643188" cy="3136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quarter" idx="12"/>
          </p:nvPr>
        </p:nvSpPr>
        <p:spPr>
          <a:xfrm>
            <a:off x="6157912" y="1200151"/>
            <a:ext cx="2643188" cy="3136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9" name="TextBox 8"/>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10"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spTree>
    <p:extLst>
      <p:ext uri="{BB962C8B-B14F-4D97-AF65-F5344CB8AC3E}">
        <p14:creationId xmlns:p14="http://schemas.microsoft.com/office/powerpoint/2010/main" val="241267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 Content + Inset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8140" y="4551220"/>
            <a:ext cx="799936" cy="400292"/>
          </a:xfrm>
          <a:prstGeom prst="rect">
            <a:avLst/>
          </a:prstGeom>
        </p:spPr>
      </p:pic>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9" name="TextBox 8"/>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4" name="Picture Placeholder 3"/>
          <p:cNvSpPr>
            <a:spLocks noGrp="1"/>
          </p:cNvSpPr>
          <p:nvPr>
            <p:ph type="pic" sz="quarter" idx="13"/>
          </p:nvPr>
        </p:nvSpPr>
        <p:spPr>
          <a:xfrm>
            <a:off x="4733926" y="1200150"/>
            <a:ext cx="4067174" cy="2896836"/>
          </a:xfrm>
        </p:spPr>
        <p:txBody>
          <a:bodyPr/>
          <a:lstStyle>
            <a:lvl1pPr>
              <a:defRPr b="0"/>
            </a:lvl1pPr>
          </a:lstStyle>
          <a:p>
            <a:endParaRPr lang="en-US"/>
          </a:p>
        </p:txBody>
      </p:sp>
      <p:sp>
        <p:nvSpPr>
          <p:cNvPr id="5" name="Text Placeholder 4"/>
          <p:cNvSpPr>
            <a:spLocks noGrp="1"/>
          </p:cNvSpPr>
          <p:nvPr>
            <p:ph type="body" sz="quarter" idx="14"/>
          </p:nvPr>
        </p:nvSpPr>
        <p:spPr>
          <a:xfrm>
            <a:off x="340830" y="1200151"/>
            <a:ext cx="4069253" cy="3130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346714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userDrawn="1">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 Photo + 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4572000" cy="5143500"/>
          </a:xfrm>
        </p:spPr>
        <p:txBody>
          <a:bodyPr/>
          <a:lstStyle>
            <a:lvl1pPr>
              <a:defRPr b="0"/>
            </a:lvl1pPr>
          </a:lstStyle>
          <a:p>
            <a:endParaRPr lang="en-US"/>
          </a:p>
        </p:txBody>
      </p:sp>
      <p:sp>
        <p:nvSpPr>
          <p:cNvPr id="2" name="Title 1"/>
          <p:cNvSpPr>
            <a:spLocks noGrp="1"/>
          </p:cNvSpPr>
          <p:nvPr>
            <p:ph type="title"/>
          </p:nvPr>
        </p:nvSpPr>
        <p:spPr>
          <a:xfrm>
            <a:off x="4916387" y="973009"/>
            <a:ext cx="3884715" cy="1166033"/>
          </a:xfrm>
        </p:spPr>
        <p:txBody>
          <a:bodyPr>
            <a:normAutofit/>
          </a:bodyPr>
          <a:lstStyle>
            <a:lvl1pPr>
              <a:lnSpc>
                <a:spcPts val="2400"/>
              </a:lnSpc>
              <a:defRPr sz="2000">
                <a:solidFill>
                  <a:schemeClr val="accent1"/>
                </a:solidFill>
              </a:defRPr>
            </a:lvl1pPr>
          </a:lstStyle>
          <a:p>
            <a:r>
              <a:rPr lang="en-US" dirty="0"/>
              <a:t>Click to edit Master title style</a:t>
            </a:r>
          </a:p>
        </p:txBody>
      </p:sp>
      <p:sp>
        <p:nvSpPr>
          <p:cNvPr id="13"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7" name="TextBox 16"/>
          <p:cNvSpPr txBox="1"/>
          <p:nvPr userDrawn="1"/>
        </p:nvSpPr>
        <p:spPr>
          <a:xfrm>
            <a:off x="4935678" y="4551227"/>
            <a:ext cx="3067573" cy="438581"/>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7" name="Text Placeholder 6"/>
          <p:cNvSpPr>
            <a:spLocks noGrp="1"/>
          </p:cNvSpPr>
          <p:nvPr>
            <p:ph type="body" sz="quarter" idx="12"/>
          </p:nvPr>
        </p:nvSpPr>
        <p:spPr>
          <a:xfrm>
            <a:off x="4916386" y="2278864"/>
            <a:ext cx="3884714" cy="18633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p:cNvSpPr>
            <a:spLocks noGrp="1"/>
          </p:cNvSpPr>
          <p:nvPr>
            <p:ph type="body" sz="quarter" idx="16"/>
          </p:nvPr>
        </p:nvSpPr>
        <p:spPr>
          <a:xfrm>
            <a:off x="4916386" y="4142187"/>
            <a:ext cx="3836916" cy="401890"/>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24074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userDrawn="1">
          <p15:clr>
            <a:srgbClr val="FBAE40"/>
          </p15:clr>
        </p15:guide>
        <p15:guide id="2" pos="3840" userDrawn="1">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1. Photo + Content">
    <p:spTree>
      <p:nvGrpSpPr>
        <p:cNvPr id="1" name=""/>
        <p:cNvGrpSpPr/>
        <p:nvPr/>
      </p:nvGrpSpPr>
      <p:grpSpPr>
        <a:xfrm>
          <a:off x="0" y="0"/>
          <a:ext cx="0" cy="0"/>
          <a:chOff x="0" y="0"/>
          <a:chExt cx="0" cy="0"/>
        </a:xfrm>
      </p:grpSpPr>
      <p:sp>
        <p:nvSpPr>
          <p:cNvPr id="10" name="Rectangle 9"/>
          <p:cNvSpPr/>
          <p:nvPr userDrawn="1"/>
        </p:nvSpPr>
        <p:spPr>
          <a:xfrm>
            <a:off x="4572742"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6" name="Picture Placeholder 5"/>
          <p:cNvSpPr>
            <a:spLocks noGrp="1"/>
          </p:cNvSpPr>
          <p:nvPr>
            <p:ph type="pic" sz="quarter" idx="10"/>
          </p:nvPr>
        </p:nvSpPr>
        <p:spPr>
          <a:xfrm>
            <a:off x="0" y="0"/>
            <a:ext cx="4572000" cy="5143500"/>
          </a:xfrm>
        </p:spPr>
        <p:txBody>
          <a:bodyPr/>
          <a:lstStyle>
            <a:lvl1pPr>
              <a:defRPr b="0"/>
            </a:lvl1pPr>
          </a:lstStyle>
          <a:p>
            <a:endParaRPr lang="en-US"/>
          </a:p>
        </p:txBody>
      </p:sp>
      <p:sp>
        <p:nvSpPr>
          <p:cNvPr id="13"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7" name="TextBox 16"/>
          <p:cNvSpPr txBox="1"/>
          <p:nvPr userDrawn="1"/>
        </p:nvSpPr>
        <p:spPr>
          <a:xfrm>
            <a:off x="4935678" y="4551227"/>
            <a:ext cx="3067573" cy="438581"/>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422473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 Three Ic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4"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15" name="TextBox 14"/>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5" name="Text Placeholder 4"/>
          <p:cNvSpPr>
            <a:spLocks noGrp="1"/>
          </p:cNvSpPr>
          <p:nvPr>
            <p:ph type="body" sz="quarter" idx="13"/>
          </p:nvPr>
        </p:nvSpPr>
        <p:spPr>
          <a:xfrm>
            <a:off x="340825" y="2500313"/>
            <a:ext cx="2645264" cy="1835944"/>
          </a:xfrm>
        </p:spPr>
        <p:txBody>
          <a:bodyPr/>
          <a:lstStyle>
            <a:lvl1pPr>
              <a:defRPr>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4"/>
          </p:nvPr>
        </p:nvSpPr>
        <p:spPr>
          <a:xfrm>
            <a:off x="3252788" y="2500313"/>
            <a:ext cx="2651523" cy="1835944"/>
          </a:xfrm>
        </p:spPr>
        <p:txBody>
          <a:bodyPr/>
          <a:lstStyle>
            <a:lvl1pPr>
              <a:defRPr>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5"/>
          </p:nvPr>
        </p:nvSpPr>
        <p:spPr>
          <a:xfrm>
            <a:off x="6155531" y="2500313"/>
            <a:ext cx="2645568" cy="1835944"/>
          </a:xfrm>
        </p:spPr>
        <p:txBody>
          <a:bodyPr/>
          <a:lstStyle>
            <a:lvl1pPr>
              <a:defRPr>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89476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userDrawn="1">
          <p15:clr>
            <a:srgbClr val="FBAE40"/>
          </p15:clr>
        </p15:guide>
        <p15:guide id="2" pos="3840" userDrawn="1">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 Four Ic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9"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10" name="TextBox 9"/>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5" name="Text Placeholder 4"/>
          <p:cNvSpPr>
            <a:spLocks noGrp="1"/>
          </p:cNvSpPr>
          <p:nvPr>
            <p:ph type="body" sz="quarter" idx="32"/>
          </p:nvPr>
        </p:nvSpPr>
        <p:spPr>
          <a:xfrm>
            <a:off x="627063" y="1829174"/>
            <a:ext cx="3581400" cy="859631"/>
          </a:xfrm>
        </p:spPr>
        <p:txBody>
          <a:bodyPr>
            <a:normAutofit/>
          </a:bodyPr>
          <a:lstStyle>
            <a:lvl1pPr>
              <a:lnSpc>
                <a:spcPts val="1500"/>
              </a:lnSpc>
              <a:defRPr sz="1200">
                <a:solidFill>
                  <a:schemeClr val="accent1"/>
                </a:solidFill>
              </a:defRPr>
            </a:lvl1pPr>
            <a:lvl2pPr>
              <a:lnSpc>
                <a:spcPts val="1500"/>
              </a:lnSpc>
              <a:defRPr sz="1200"/>
            </a:lvl2pPr>
          </a:lstStyle>
          <a:p>
            <a:pPr lvl="0"/>
            <a:r>
              <a:rPr lang="en-US" dirty="0"/>
              <a:t>Click to edit Master text styles</a:t>
            </a:r>
          </a:p>
          <a:p>
            <a:pPr lvl="1"/>
            <a:r>
              <a:rPr lang="en-US" dirty="0"/>
              <a:t>Second level</a:t>
            </a:r>
          </a:p>
        </p:txBody>
      </p:sp>
      <p:sp>
        <p:nvSpPr>
          <p:cNvPr id="7" name="Text Placeholder 6"/>
          <p:cNvSpPr>
            <a:spLocks noGrp="1"/>
          </p:cNvSpPr>
          <p:nvPr>
            <p:ph type="body" sz="quarter" idx="33"/>
          </p:nvPr>
        </p:nvSpPr>
        <p:spPr>
          <a:xfrm>
            <a:off x="4946960" y="1829173"/>
            <a:ext cx="3543300" cy="859631"/>
          </a:xfrm>
        </p:spPr>
        <p:txBody>
          <a:bodyPr>
            <a:normAutofit/>
          </a:bodyPr>
          <a:lstStyle>
            <a:lvl1pPr>
              <a:lnSpc>
                <a:spcPts val="1500"/>
              </a:lnSpc>
              <a:defRPr sz="1200">
                <a:solidFill>
                  <a:schemeClr val="accent1"/>
                </a:solidFill>
              </a:defRPr>
            </a:lvl1pPr>
            <a:lvl2pPr>
              <a:lnSpc>
                <a:spcPts val="1500"/>
              </a:lnSpc>
              <a:defRPr sz="1200"/>
            </a:lvl2pPr>
          </a:lstStyle>
          <a:p>
            <a:pPr lvl="0"/>
            <a:r>
              <a:rPr lang="en-US" dirty="0"/>
              <a:t>Click to edit Master text styles</a:t>
            </a:r>
          </a:p>
          <a:p>
            <a:pPr lvl="1"/>
            <a:r>
              <a:rPr lang="en-US" dirty="0"/>
              <a:t>Second level</a:t>
            </a:r>
          </a:p>
        </p:txBody>
      </p:sp>
      <p:sp>
        <p:nvSpPr>
          <p:cNvPr id="19" name="Text Placeholder 18"/>
          <p:cNvSpPr>
            <a:spLocks noGrp="1"/>
          </p:cNvSpPr>
          <p:nvPr>
            <p:ph type="body" sz="quarter" idx="34"/>
          </p:nvPr>
        </p:nvSpPr>
        <p:spPr>
          <a:xfrm>
            <a:off x="627063" y="3445915"/>
            <a:ext cx="3581400" cy="890343"/>
          </a:xfrm>
        </p:spPr>
        <p:txBody>
          <a:bodyPr>
            <a:normAutofit/>
          </a:bodyPr>
          <a:lstStyle>
            <a:lvl1pPr>
              <a:lnSpc>
                <a:spcPts val="1500"/>
              </a:lnSpc>
              <a:defRPr sz="1200">
                <a:solidFill>
                  <a:schemeClr val="accent1"/>
                </a:solidFill>
              </a:defRPr>
            </a:lvl1pPr>
            <a:lvl2pPr>
              <a:lnSpc>
                <a:spcPts val="1500"/>
              </a:lnSpc>
              <a:defRPr sz="1200"/>
            </a:lvl2pPr>
          </a:lstStyle>
          <a:p>
            <a:pPr lvl="0"/>
            <a:r>
              <a:rPr lang="en-US" dirty="0"/>
              <a:t>Click to edit Master text styles</a:t>
            </a:r>
          </a:p>
          <a:p>
            <a:pPr lvl="1"/>
            <a:r>
              <a:rPr lang="en-US" dirty="0"/>
              <a:t>Second level</a:t>
            </a:r>
          </a:p>
        </p:txBody>
      </p:sp>
      <p:sp>
        <p:nvSpPr>
          <p:cNvPr id="21" name="Text Placeholder 20"/>
          <p:cNvSpPr>
            <a:spLocks noGrp="1"/>
          </p:cNvSpPr>
          <p:nvPr>
            <p:ph type="body" sz="quarter" idx="35"/>
          </p:nvPr>
        </p:nvSpPr>
        <p:spPr>
          <a:xfrm>
            <a:off x="4946969" y="3445915"/>
            <a:ext cx="3543299" cy="890342"/>
          </a:xfrm>
        </p:spPr>
        <p:txBody>
          <a:bodyPr>
            <a:normAutofit/>
          </a:bodyPr>
          <a:lstStyle>
            <a:lvl1pPr>
              <a:lnSpc>
                <a:spcPts val="1500"/>
              </a:lnSpc>
              <a:defRPr sz="1200">
                <a:solidFill>
                  <a:schemeClr val="accent1"/>
                </a:solidFill>
              </a:defRPr>
            </a:lvl1pPr>
            <a:lvl2pPr>
              <a:lnSpc>
                <a:spcPts val="1500"/>
              </a:lnSpc>
              <a:defRPr sz="1200"/>
            </a:lvl2pPr>
          </a:lstStyle>
          <a:p>
            <a:pPr lvl="0"/>
            <a:r>
              <a:rPr lang="en-US" dirty="0"/>
              <a:t>Click to edit Master text styles</a:t>
            </a:r>
          </a:p>
          <a:p>
            <a:pPr lvl="1"/>
            <a:r>
              <a:rPr lang="en-US" dirty="0"/>
              <a:t>Second level</a:t>
            </a:r>
          </a:p>
        </p:txBody>
      </p:sp>
      <p:sp>
        <p:nvSpPr>
          <p:cNvPr id="24" name="Text Placeholder 23"/>
          <p:cNvSpPr>
            <a:spLocks noGrp="1"/>
          </p:cNvSpPr>
          <p:nvPr>
            <p:ph type="body" sz="quarter" idx="36"/>
          </p:nvPr>
        </p:nvSpPr>
        <p:spPr>
          <a:xfrm>
            <a:off x="341313" y="4386269"/>
            <a:ext cx="7116762" cy="328613"/>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372343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userDrawn="1">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 Feature - One Icon">
    <p:bg>
      <p:bgPr>
        <a:solidFill>
          <a:schemeClr val="accent1"/>
        </a:solid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5" name="TextBox 4"/>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7" name="Text Placeholder 6"/>
          <p:cNvSpPr>
            <a:spLocks noGrp="1"/>
          </p:cNvSpPr>
          <p:nvPr>
            <p:ph type="body" sz="quarter" idx="12"/>
          </p:nvPr>
        </p:nvSpPr>
        <p:spPr>
          <a:xfrm>
            <a:off x="1081088" y="2755107"/>
            <a:ext cx="6981825" cy="1359694"/>
          </a:xfrm>
        </p:spPr>
        <p:txBody>
          <a:bodyPr/>
          <a:lstStyle>
            <a:lvl1pPr algn="ctr">
              <a:lnSpc>
                <a:spcPts val="2250"/>
              </a:lnSpc>
              <a:spcAft>
                <a:spcPts val="1500"/>
              </a:spcAft>
              <a:defRPr sz="2000" b="0">
                <a:solidFill>
                  <a:schemeClr val="bg1"/>
                </a:solidFill>
              </a:defRPr>
            </a:lvl1pPr>
            <a:lvl2pPr algn="ctr">
              <a:defRPr>
                <a:solidFill>
                  <a:schemeClr val="bg1"/>
                </a:solidFill>
              </a:defRPr>
            </a:lvl2pPr>
          </a:lstStyle>
          <a:p>
            <a:pPr lvl="0"/>
            <a:r>
              <a:rPr lang="en-US" dirty="0"/>
              <a:t>Click to edit Master text styles</a:t>
            </a:r>
          </a:p>
          <a:p>
            <a:pPr lvl="1"/>
            <a:r>
              <a:rPr lang="en-US" dirty="0"/>
              <a:t>Second level</a:t>
            </a:r>
          </a:p>
        </p:txBody>
      </p:sp>
      <p:sp>
        <p:nvSpPr>
          <p:cNvPr id="9"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266621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userDrawn="1">
          <p15:clr>
            <a:srgbClr val="FBAE40"/>
          </p15:clr>
        </p15:guide>
        <p15:guide id="2" pos="3840" userDrawn="1">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 Feature - Two Icon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5" name="Rectangle 4"/>
          <p:cNvSpPr/>
          <p:nvPr userDrawn="1"/>
        </p:nvSpPr>
        <p:spPr>
          <a:xfrm>
            <a:off x="4572000" y="0"/>
            <a:ext cx="4572000" cy="51435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0" name="TextBox 9"/>
          <p:cNvSpPr txBox="1"/>
          <p:nvPr userDrawn="1"/>
        </p:nvSpPr>
        <p:spPr>
          <a:xfrm>
            <a:off x="4879573" y="4611895"/>
            <a:ext cx="3882044" cy="346249"/>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3" name="Text Placeholder 2"/>
          <p:cNvSpPr>
            <a:spLocks noGrp="1"/>
          </p:cNvSpPr>
          <p:nvPr>
            <p:ph type="body" sz="quarter" idx="14"/>
          </p:nvPr>
        </p:nvSpPr>
        <p:spPr>
          <a:xfrm>
            <a:off x="342902" y="1939529"/>
            <a:ext cx="3846513" cy="2446734"/>
          </a:xfrm>
        </p:spPr>
        <p:txBody>
          <a:bodyPr/>
          <a:lstStyle>
            <a:lvl1pPr>
              <a:lnSpc>
                <a:spcPts val="2250"/>
              </a:lnSpc>
              <a:spcBef>
                <a:spcPts val="0"/>
              </a:spcBef>
              <a:spcAft>
                <a:spcPts val="1500"/>
              </a:spcAft>
              <a:defRPr sz="2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5"/>
          </p:nvPr>
        </p:nvSpPr>
        <p:spPr>
          <a:xfrm>
            <a:off x="4887920" y="1939529"/>
            <a:ext cx="3913187" cy="2446734"/>
          </a:xfrm>
        </p:spPr>
        <p:txBody>
          <a:bodyPr/>
          <a:lstStyle>
            <a:lvl1pPr>
              <a:lnSpc>
                <a:spcPts val="2250"/>
              </a:lnSpc>
              <a:spcBef>
                <a:spcPts val="0"/>
              </a:spcBef>
              <a:spcAft>
                <a:spcPts val="1500"/>
              </a:spcAft>
              <a:defRPr sz="2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6"/>
          </p:nvPr>
        </p:nvSpPr>
        <p:spPr>
          <a:xfrm>
            <a:off x="605650" y="4611893"/>
            <a:ext cx="3583771" cy="409613"/>
          </a:xfrm>
        </p:spPr>
        <p:txBody>
          <a:bodyPr>
            <a:normAutofit/>
          </a:bodyPr>
          <a:lstStyle>
            <a:lvl1pPr>
              <a:lnSpc>
                <a:spcPts val="900"/>
              </a:lnSpc>
              <a:defRPr sz="6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929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userDrawn="1">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 Feature - Four Icons">
    <p:spTree>
      <p:nvGrpSpPr>
        <p:cNvPr id="1" name=""/>
        <p:cNvGrpSpPr/>
        <p:nvPr/>
      </p:nvGrpSpPr>
      <p:grpSpPr>
        <a:xfrm>
          <a:off x="0" y="0"/>
          <a:ext cx="0" cy="0"/>
          <a:chOff x="0" y="0"/>
          <a:chExt cx="0" cy="0"/>
        </a:xfrm>
      </p:grpSpPr>
      <p:sp>
        <p:nvSpPr>
          <p:cNvPr id="28" name="Rectangle 27"/>
          <p:cNvSpPr/>
          <p:nvPr userDrawn="1"/>
        </p:nvSpPr>
        <p:spPr>
          <a:xfrm>
            <a:off x="4567881" y="2568635"/>
            <a:ext cx="4572000" cy="257486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24" name="Rectangle 23"/>
          <p:cNvSpPr/>
          <p:nvPr userDrawn="1"/>
        </p:nvSpPr>
        <p:spPr>
          <a:xfrm>
            <a:off x="4567881" y="2"/>
            <a:ext cx="4572000" cy="256863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5" name="Rectangle 4"/>
          <p:cNvSpPr/>
          <p:nvPr userDrawn="1"/>
        </p:nvSpPr>
        <p:spPr>
          <a:xfrm>
            <a:off x="0" y="2"/>
            <a:ext cx="4572000" cy="25686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29" name="Rectangle 28"/>
          <p:cNvSpPr/>
          <p:nvPr userDrawn="1"/>
        </p:nvSpPr>
        <p:spPr>
          <a:xfrm>
            <a:off x="0" y="2526638"/>
            <a:ext cx="4572000" cy="261686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10"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3" name="TextBox 12"/>
          <p:cNvSpPr txBox="1"/>
          <p:nvPr userDrawn="1"/>
        </p:nvSpPr>
        <p:spPr>
          <a:xfrm>
            <a:off x="5065241" y="4611895"/>
            <a:ext cx="3696375" cy="346249"/>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a:t>
            </a:r>
            <a:br>
              <a:rPr lang="en-US" sz="600" dirty="0">
                <a:solidFill>
                  <a:srgbClr val="FFFFFF"/>
                </a:solidFill>
                <a:latin typeface="Verdana" charset="0"/>
                <a:ea typeface="Verdana" charset="0"/>
                <a:cs typeface="Verdana" charset="0"/>
              </a:rPr>
            </a:br>
            <a:r>
              <a:rPr lang="en-US" sz="600" dirty="0">
                <a:solidFill>
                  <a:srgbClr val="FFFFFF"/>
                </a:solidFill>
                <a:latin typeface="Verdana" charset="0"/>
                <a:ea typeface="Verdana" charset="0"/>
                <a:cs typeface="Verdana" charset="0"/>
              </a:rPr>
              <a:t>sole use of the intended recipient(s). Disclosure or distribution to and review or use </a:t>
            </a:r>
            <a:br>
              <a:rPr lang="en-US" sz="600" dirty="0">
                <a:solidFill>
                  <a:srgbClr val="FFFFFF"/>
                </a:solidFill>
                <a:latin typeface="Verdana" charset="0"/>
                <a:ea typeface="Verdana" charset="0"/>
                <a:cs typeface="Verdana" charset="0"/>
              </a:rPr>
            </a:br>
            <a:r>
              <a:rPr lang="en-US" sz="600" dirty="0">
                <a:solidFill>
                  <a:srgbClr val="FFFFFF"/>
                </a:solidFill>
                <a:latin typeface="Verdana" charset="0"/>
                <a:ea typeface="Verdana" charset="0"/>
                <a:cs typeface="Verdana" charset="0"/>
              </a:rPr>
              <a:t>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3" name="Text Placeholder 2"/>
          <p:cNvSpPr>
            <a:spLocks noGrp="1"/>
          </p:cNvSpPr>
          <p:nvPr>
            <p:ph type="body" sz="quarter" idx="32"/>
          </p:nvPr>
        </p:nvSpPr>
        <p:spPr>
          <a:xfrm>
            <a:off x="457207" y="1441855"/>
            <a:ext cx="3617441" cy="859993"/>
          </a:xfrm>
        </p:spPr>
        <p:txBody>
          <a:bodyPr>
            <a:normAutofit/>
          </a:bodyPr>
          <a:lstStyle>
            <a:lvl1pPr>
              <a:lnSpc>
                <a:spcPts val="1500"/>
              </a:lnSpc>
              <a:defRPr sz="1200">
                <a:solidFill>
                  <a:schemeClr val="bg1"/>
                </a:solidFill>
              </a:defRPr>
            </a:lvl1pPr>
            <a:lvl2pPr>
              <a:lnSpc>
                <a:spcPts val="1500"/>
              </a:lnSpc>
              <a:defRPr sz="1200">
                <a:solidFill>
                  <a:schemeClr val="bg1"/>
                </a:solidFill>
              </a:defRPr>
            </a:lvl2pPr>
          </a:lstStyle>
          <a:p>
            <a:pPr lvl="0"/>
            <a:r>
              <a:rPr lang="en-US" dirty="0"/>
              <a:t>Click to edit Master text styles</a:t>
            </a:r>
          </a:p>
          <a:p>
            <a:pPr lvl="1"/>
            <a:r>
              <a:rPr lang="en-US" dirty="0"/>
              <a:t>Second level</a:t>
            </a:r>
          </a:p>
        </p:txBody>
      </p:sp>
      <p:sp>
        <p:nvSpPr>
          <p:cNvPr id="6" name="Text Placeholder 5"/>
          <p:cNvSpPr>
            <a:spLocks noGrp="1"/>
          </p:cNvSpPr>
          <p:nvPr>
            <p:ph type="body" sz="quarter" idx="33"/>
          </p:nvPr>
        </p:nvSpPr>
        <p:spPr>
          <a:xfrm>
            <a:off x="5065248" y="1441855"/>
            <a:ext cx="3581873" cy="859993"/>
          </a:xfrm>
        </p:spPr>
        <p:txBody>
          <a:bodyPr>
            <a:normAutofit/>
          </a:bodyPr>
          <a:lstStyle>
            <a:lvl1pPr>
              <a:lnSpc>
                <a:spcPts val="1500"/>
              </a:lnSpc>
              <a:defRPr sz="1200">
                <a:solidFill>
                  <a:schemeClr val="bg1"/>
                </a:solidFill>
              </a:defRPr>
            </a:lvl1pPr>
            <a:lvl2pPr>
              <a:lnSpc>
                <a:spcPts val="1500"/>
              </a:lnSpc>
              <a:defRPr sz="1200">
                <a:solidFill>
                  <a:schemeClr val="bg1"/>
                </a:solidFill>
              </a:defRPr>
            </a:lvl2pPr>
          </a:lstStyle>
          <a:p>
            <a:pPr lvl="0"/>
            <a:r>
              <a:rPr lang="en-US" dirty="0"/>
              <a:t>Click to edit Master text styles</a:t>
            </a:r>
          </a:p>
          <a:p>
            <a:pPr lvl="1"/>
            <a:r>
              <a:rPr lang="en-US" dirty="0"/>
              <a:t>Second level</a:t>
            </a:r>
          </a:p>
        </p:txBody>
      </p:sp>
      <p:sp>
        <p:nvSpPr>
          <p:cNvPr id="8" name="Text Placeholder 7"/>
          <p:cNvSpPr>
            <a:spLocks noGrp="1"/>
          </p:cNvSpPr>
          <p:nvPr>
            <p:ph type="body" sz="quarter" idx="34"/>
          </p:nvPr>
        </p:nvSpPr>
        <p:spPr>
          <a:xfrm>
            <a:off x="5065248" y="3702405"/>
            <a:ext cx="3581873" cy="860392"/>
          </a:xfrm>
        </p:spPr>
        <p:txBody>
          <a:bodyPr>
            <a:normAutofit/>
          </a:bodyPr>
          <a:lstStyle>
            <a:lvl1pPr>
              <a:lnSpc>
                <a:spcPts val="1500"/>
              </a:lnSpc>
              <a:defRPr sz="1200">
                <a:solidFill>
                  <a:schemeClr val="bg1"/>
                </a:solidFill>
              </a:defRPr>
            </a:lvl1pPr>
            <a:lvl2pPr>
              <a:lnSpc>
                <a:spcPts val="1500"/>
              </a:lnSpc>
              <a:defRPr sz="1200">
                <a:solidFill>
                  <a:schemeClr val="bg1"/>
                </a:solidFill>
              </a:defRPr>
            </a:lvl2pPr>
          </a:lstStyle>
          <a:p>
            <a:pPr lvl="0"/>
            <a:r>
              <a:rPr lang="en-US" dirty="0"/>
              <a:t>Click to edit Master text styles</a:t>
            </a:r>
          </a:p>
          <a:p>
            <a:pPr lvl="1"/>
            <a:r>
              <a:rPr lang="en-US" dirty="0"/>
              <a:t>Second level</a:t>
            </a:r>
          </a:p>
        </p:txBody>
      </p:sp>
      <p:sp>
        <p:nvSpPr>
          <p:cNvPr id="11" name="Text Placeholder 10"/>
          <p:cNvSpPr>
            <a:spLocks noGrp="1"/>
          </p:cNvSpPr>
          <p:nvPr>
            <p:ph type="body" sz="quarter" idx="35"/>
          </p:nvPr>
        </p:nvSpPr>
        <p:spPr>
          <a:xfrm>
            <a:off x="457207" y="3702405"/>
            <a:ext cx="3617441" cy="860392"/>
          </a:xfrm>
        </p:spPr>
        <p:txBody>
          <a:bodyPr>
            <a:normAutofit/>
          </a:bodyPr>
          <a:lstStyle>
            <a:lvl1pPr>
              <a:lnSpc>
                <a:spcPts val="1500"/>
              </a:lnSpc>
              <a:defRPr sz="1200">
                <a:solidFill>
                  <a:schemeClr val="bg1"/>
                </a:solidFill>
              </a:defRPr>
            </a:lvl1pPr>
            <a:lvl2pPr>
              <a:lnSpc>
                <a:spcPts val="1500"/>
              </a:lnSpc>
              <a:defRPr sz="1200">
                <a:solidFill>
                  <a:schemeClr val="bg1"/>
                </a:solidFill>
              </a:defRPr>
            </a:lvl2pPr>
          </a:lstStyle>
          <a:p>
            <a:pPr lvl="0"/>
            <a:r>
              <a:rPr lang="en-US" dirty="0"/>
              <a:t>Click to edit Master text styles</a:t>
            </a:r>
          </a:p>
          <a:p>
            <a:pPr lvl="1"/>
            <a:r>
              <a:rPr lang="en-US" dirty="0"/>
              <a:t>Second level</a:t>
            </a:r>
          </a:p>
        </p:txBody>
      </p:sp>
      <p:sp>
        <p:nvSpPr>
          <p:cNvPr id="21" name="Text Placeholder 20"/>
          <p:cNvSpPr>
            <a:spLocks noGrp="1"/>
          </p:cNvSpPr>
          <p:nvPr>
            <p:ph type="body" sz="quarter" idx="36"/>
          </p:nvPr>
        </p:nvSpPr>
        <p:spPr>
          <a:xfrm>
            <a:off x="606433" y="4612482"/>
            <a:ext cx="3432175" cy="409018"/>
          </a:xfrm>
        </p:spPr>
        <p:txBody>
          <a:bodyPr>
            <a:normAutofit/>
          </a:bodyPr>
          <a:lstStyle>
            <a:lvl1pPr>
              <a:lnSpc>
                <a:spcPts val="900"/>
              </a:lnSpc>
              <a:defRPr sz="6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80136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userDrawn="1">
          <p15:clr>
            <a:srgbClr val="FBAE40"/>
          </p15:clr>
        </p15:guide>
        <p15:guide id="2" pos="3840" userDrawn="1">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 Feature - Quote">
    <p:bg>
      <p:bgPr>
        <a:solidFill>
          <a:schemeClr val="accent6"/>
        </a:solidFill>
        <a:effectLst/>
      </p:bgPr>
    </p:bg>
    <p:spTree>
      <p:nvGrpSpPr>
        <p:cNvPr id="1" name=""/>
        <p:cNvGrpSpPr/>
        <p:nvPr/>
      </p:nvGrpSpPr>
      <p:grpSpPr>
        <a:xfrm>
          <a:off x="0" y="0"/>
          <a:ext cx="0" cy="0"/>
          <a:chOff x="0" y="0"/>
          <a:chExt cx="0" cy="0"/>
        </a:xfrm>
      </p:grpSpPr>
      <p:sp>
        <p:nvSpPr>
          <p:cNvPr id="9"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0" name="TextBox 9"/>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2" hasCustomPrompt="1"/>
          </p:nvPr>
        </p:nvSpPr>
        <p:spPr>
          <a:xfrm>
            <a:off x="1081088" y="1313260"/>
            <a:ext cx="6981825" cy="2194322"/>
          </a:xfrm>
        </p:spPr>
        <p:txBody>
          <a:bodyPr>
            <a:normAutofit/>
          </a:bodyPr>
          <a:lstStyle>
            <a:lvl1pPr algn="ctr">
              <a:lnSpc>
                <a:spcPts val="2250"/>
              </a:lnSpc>
              <a:defRPr sz="2000" b="0">
                <a:solidFill>
                  <a:schemeClr val="bg1"/>
                </a:solidFill>
              </a:defRPr>
            </a:lvl1pPr>
          </a:lstStyle>
          <a:p>
            <a:pPr lvl="0"/>
            <a:r>
              <a:rPr lang="en-US" dirty="0"/>
              <a:t>“Click to edit Master text styles”</a:t>
            </a:r>
          </a:p>
        </p:txBody>
      </p:sp>
      <p:sp>
        <p:nvSpPr>
          <p:cNvPr id="7" name="Text Placeholder 6"/>
          <p:cNvSpPr>
            <a:spLocks noGrp="1"/>
          </p:cNvSpPr>
          <p:nvPr>
            <p:ph type="body" sz="quarter" idx="13"/>
          </p:nvPr>
        </p:nvSpPr>
        <p:spPr>
          <a:xfrm>
            <a:off x="1081095" y="3702113"/>
            <a:ext cx="6986587" cy="345935"/>
          </a:xfrm>
        </p:spPr>
        <p:txBody>
          <a:bodyPr anchor="ctr"/>
          <a:lstStyle>
            <a:lvl1pPr algn="ctr">
              <a:defRPr sz="1200" cap="all" spc="75" baseline="0">
                <a:solidFill>
                  <a:schemeClr val="bg1"/>
                </a:solidFill>
              </a:defRPr>
            </a:lvl1pPr>
          </a:lstStyle>
          <a:p>
            <a:pPr lvl="0"/>
            <a:r>
              <a:rPr lang="en-US" dirty="0"/>
              <a:t>Click to edit Master text styles</a:t>
            </a:r>
          </a:p>
        </p:txBody>
      </p:sp>
      <p:sp>
        <p:nvSpPr>
          <p:cNvPr id="12"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68375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3" name="Rectangle 2"/>
          <p:cNvSpPr/>
          <p:nvPr userDrawn="1"/>
        </p:nvSpPr>
        <p:spPr>
          <a:xfrm>
            <a:off x="0" y="0"/>
            <a:ext cx="4572000" cy="5143500"/>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11" name="TextBox 10"/>
          <p:cNvSpPr txBox="1"/>
          <p:nvPr userDrawn="1"/>
        </p:nvSpPr>
        <p:spPr>
          <a:xfrm>
            <a:off x="457200" y="4629150"/>
            <a:ext cx="4038600" cy="415494"/>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6" name="Picture 5">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Tree>
    <p:extLst>
      <p:ext uri="{BB962C8B-B14F-4D97-AF65-F5344CB8AC3E}">
        <p14:creationId xmlns:p14="http://schemas.microsoft.com/office/powerpoint/2010/main" val="22133830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 Full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9" name="Table Placeholder 8"/>
          <p:cNvSpPr>
            <a:spLocks noGrp="1"/>
          </p:cNvSpPr>
          <p:nvPr>
            <p:ph type="tbl" sz="quarter" idx="10"/>
          </p:nvPr>
        </p:nvSpPr>
        <p:spPr>
          <a:xfrm>
            <a:off x="340823" y="1200151"/>
            <a:ext cx="8460276" cy="3136106"/>
          </a:xfrm>
        </p:spPr>
        <p:txBody>
          <a:bodyPr/>
          <a:lstStyle>
            <a:lvl1pPr>
              <a:defRPr b="0"/>
            </a:lvl1pPr>
          </a:lstStyle>
          <a:p>
            <a:endParaRPr lang="en-US"/>
          </a:p>
        </p:txBody>
      </p:sp>
      <p:sp>
        <p:nvSpPr>
          <p:cNvPr id="6"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8" name="TextBox 7"/>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11"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133893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 Full Bar Chart">
    <p:spTree>
      <p:nvGrpSpPr>
        <p:cNvPr id="1" name=""/>
        <p:cNvGrpSpPr/>
        <p:nvPr/>
      </p:nvGrpSpPr>
      <p:grpSpPr>
        <a:xfrm>
          <a:off x="0" y="0"/>
          <a:ext cx="0" cy="0"/>
          <a:chOff x="0" y="0"/>
          <a:chExt cx="0" cy="0"/>
        </a:xfrm>
      </p:grpSpPr>
      <p:sp>
        <p:nvSpPr>
          <p:cNvPr id="4" name="Chart Placeholder 3"/>
          <p:cNvSpPr>
            <a:spLocks noGrp="1"/>
          </p:cNvSpPr>
          <p:nvPr>
            <p:ph type="chart" sz="quarter" idx="11"/>
          </p:nvPr>
        </p:nvSpPr>
        <p:spPr>
          <a:xfrm>
            <a:off x="340830" y="1200151"/>
            <a:ext cx="8460277" cy="3136107"/>
          </a:xfrm>
        </p:spPr>
        <p:txBody>
          <a:bodyPr/>
          <a:lstStyle>
            <a:lvl1pPr>
              <a:defRPr b="0"/>
            </a:lvl1pPr>
          </a:lstStyle>
          <a:p>
            <a:endParaRPr lang="en-US"/>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6"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8" name="TextBox 7"/>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10"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330667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 Bar Chart +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8140" y="4551220"/>
            <a:ext cx="799936" cy="400292"/>
          </a:xfrm>
          <a:prstGeom prst="rect">
            <a:avLst/>
          </a:prstGeom>
        </p:spPr>
      </p:pic>
      <p:sp>
        <p:nvSpPr>
          <p:cNvPr id="3" name="Rectangle 2"/>
          <p:cNvSpPr/>
          <p:nvPr userDrawn="1"/>
        </p:nvSpPr>
        <p:spPr>
          <a:xfrm>
            <a:off x="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7" name="Chart Placeholder 6"/>
          <p:cNvSpPr>
            <a:spLocks noGrp="1"/>
          </p:cNvSpPr>
          <p:nvPr>
            <p:ph type="chart" sz="quarter" idx="10"/>
          </p:nvPr>
        </p:nvSpPr>
        <p:spPr>
          <a:xfrm>
            <a:off x="336553" y="839391"/>
            <a:ext cx="3702050" cy="3302214"/>
          </a:xfrm>
        </p:spPr>
        <p:txBody>
          <a:bodyPr/>
          <a:lstStyle>
            <a:lvl1pPr>
              <a:defRPr b="0">
                <a:solidFill>
                  <a:schemeClr val="bg1"/>
                </a:solidFill>
              </a:defRPr>
            </a:lvl1pPr>
          </a:lstStyle>
          <a:p>
            <a:endParaRPr lang="en-US"/>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4" name="Title 1"/>
          <p:cNvSpPr>
            <a:spLocks noGrp="1"/>
          </p:cNvSpPr>
          <p:nvPr>
            <p:ph type="title"/>
          </p:nvPr>
        </p:nvSpPr>
        <p:spPr>
          <a:xfrm>
            <a:off x="4916387" y="958713"/>
            <a:ext cx="3884715" cy="1166033"/>
          </a:xfrm>
        </p:spPr>
        <p:txBody>
          <a:bodyPr>
            <a:normAutofit/>
          </a:bodyPr>
          <a:lstStyle>
            <a:lvl1pPr>
              <a:lnSpc>
                <a:spcPts val="2400"/>
              </a:lnSpc>
              <a:defRPr sz="2000">
                <a:solidFill>
                  <a:schemeClr val="accent1"/>
                </a:solidFill>
              </a:defRPr>
            </a:lvl1pPr>
          </a:lstStyle>
          <a:p>
            <a:r>
              <a:rPr lang="en-US" dirty="0"/>
              <a:t>Click to edit Master title style</a:t>
            </a:r>
          </a:p>
        </p:txBody>
      </p:sp>
      <p:sp>
        <p:nvSpPr>
          <p:cNvPr id="17" name="TextBox 16"/>
          <p:cNvSpPr txBox="1"/>
          <p:nvPr userDrawn="1"/>
        </p:nvSpPr>
        <p:spPr>
          <a:xfrm>
            <a:off x="4935678" y="4551227"/>
            <a:ext cx="3067573" cy="438581"/>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3"/>
          </p:nvPr>
        </p:nvSpPr>
        <p:spPr>
          <a:xfrm>
            <a:off x="4916489" y="2263380"/>
            <a:ext cx="3884787" cy="207287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6"/>
          </p:nvPr>
        </p:nvSpPr>
        <p:spPr>
          <a:xfrm>
            <a:off x="605643" y="4611893"/>
            <a:ext cx="3432958" cy="409613"/>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235250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userDrawn="1">
          <p15:clr>
            <a:srgbClr val="FBAE40"/>
          </p15:clr>
        </p15:guide>
        <p15:guide id="2" pos="3840" userDrawn="1">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 Feature - 1 Pie Chart">
    <p:bg>
      <p:bgPr>
        <a:solidFill>
          <a:schemeClr val="accent1"/>
        </a:solidFill>
        <a:effectLst/>
      </p:bgPr>
    </p:bg>
    <p:spTree>
      <p:nvGrpSpPr>
        <p:cNvPr id="1" name=""/>
        <p:cNvGrpSpPr/>
        <p:nvPr/>
      </p:nvGrpSpPr>
      <p:grpSpPr>
        <a:xfrm>
          <a:off x="0" y="0"/>
          <a:ext cx="0" cy="0"/>
          <a:chOff x="0" y="0"/>
          <a:chExt cx="0" cy="0"/>
        </a:xfrm>
      </p:grpSpPr>
      <p:sp>
        <p:nvSpPr>
          <p:cNvPr id="7" name="Chart Placeholder 6"/>
          <p:cNvSpPr>
            <a:spLocks noGrp="1"/>
          </p:cNvSpPr>
          <p:nvPr>
            <p:ph type="chart" sz="quarter" idx="11"/>
          </p:nvPr>
        </p:nvSpPr>
        <p:spPr>
          <a:xfrm>
            <a:off x="2955512" y="515141"/>
            <a:ext cx="3232977" cy="2431031"/>
          </a:xfrm>
        </p:spPr>
        <p:txBody>
          <a:bodyPr/>
          <a:lstStyle>
            <a:lvl1pPr>
              <a:defRPr b="0">
                <a:solidFill>
                  <a:schemeClr val="bg1"/>
                </a:solidFill>
              </a:defRPr>
            </a:lvl1pPr>
          </a:lstStyle>
          <a:p>
            <a:endParaRPr lang="en-US"/>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9" name="TextBox 8"/>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3" name="Text Placeholder 2"/>
          <p:cNvSpPr>
            <a:spLocks noGrp="1"/>
          </p:cNvSpPr>
          <p:nvPr>
            <p:ph type="body" sz="quarter" idx="14"/>
          </p:nvPr>
        </p:nvSpPr>
        <p:spPr>
          <a:xfrm>
            <a:off x="1081088" y="3180161"/>
            <a:ext cx="6981825" cy="970359"/>
          </a:xfrm>
        </p:spPr>
        <p:txBody>
          <a:bodyPr/>
          <a:lstStyle>
            <a:lvl1pPr algn="ctr">
              <a:lnSpc>
                <a:spcPts val="2250"/>
              </a:lnSpc>
              <a:spcBef>
                <a:spcPts val="0"/>
              </a:spcBef>
              <a:spcAft>
                <a:spcPts val="1500"/>
              </a:spcAft>
              <a:defRPr sz="2000" b="0">
                <a:solidFill>
                  <a:schemeClr val="bg1"/>
                </a:solidFill>
              </a:defRPr>
            </a:lvl1pPr>
            <a:lvl2pPr algn="ctr">
              <a:defRPr>
                <a:solidFill>
                  <a:schemeClr val="bg1"/>
                </a:solidFill>
              </a:defRPr>
            </a:lvl2pPr>
          </a:lstStyle>
          <a:p>
            <a:pPr lvl="0"/>
            <a:r>
              <a:rPr lang="en-US" dirty="0"/>
              <a:t>Click to edit Master text styles</a:t>
            </a:r>
          </a:p>
          <a:p>
            <a:pPr lvl="1"/>
            <a:r>
              <a:rPr lang="en-US" dirty="0"/>
              <a:t>Second level</a:t>
            </a:r>
          </a:p>
        </p:txBody>
      </p:sp>
      <p:sp>
        <p:nvSpPr>
          <p:cNvPr id="12"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406208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userDrawn="1">
          <p15:clr>
            <a:srgbClr val="FBAE40"/>
          </p15:clr>
        </p15:guide>
        <p15:guide id="2" pos="3840" userDrawn="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 Pie chart + Content">
    <p:spTree>
      <p:nvGrpSpPr>
        <p:cNvPr id="1" name=""/>
        <p:cNvGrpSpPr/>
        <p:nvPr/>
      </p:nvGrpSpPr>
      <p:grpSpPr>
        <a:xfrm>
          <a:off x="0" y="0"/>
          <a:ext cx="0" cy="0"/>
          <a:chOff x="0" y="0"/>
          <a:chExt cx="0" cy="0"/>
        </a:xfrm>
      </p:grpSpPr>
      <p:sp>
        <p:nvSpPr>
          <p:cNvPr id="3" name="Rectangle 2"/>
          <p:cNvSpPr/>
          <p:nvPr userDrawn="1"/>
        </p:nvSpPr>
        <p:spPr>
          <a:xfrm>
            <a:off x="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7" name="Chart Placeholder 6"/>
          <p:cNvSpPr>
            <a:spLocks noGrp="1"/>
          </p:cNvSpPr>
          <p:nvPr>
            <p:ph type="chart" sz="quarter" idx="10"/>
          </p:nvPr>
        </p:nvSpPr>
        <p:spPr>
          <a:xfrm>
            <a:off x="518175" y="807244"/>
            <a:ext cx="3535654" cy="2539272"/>
          </a:xfrm>
        </p:spPr>
        <p:txBody>
          <a:bodyPr/>
          <a:lstStyle>
            <a:lvl1pPr>
              <a:defRPr b="0">
                <a:solidFill>
                  <a:schemeClr val="bg1"/>
                </a:solidFill>
              </a:defRPr>
            </a:lvl1pPr>
          </a:lstStyle>
          <a:p>
            <a:endParaRPr lang="en-US"/>
          </a:p>
        </p:txBody>
      </p:sp>
      <p:sp>
        <p:nvSpPr>
          <p:cNvPr id="12"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6" name="Title 1"/>
          <p:cNvSpPr>
            <a:spLocks noGrp="1"/>
          </p:cNvSpPr>
          <p:nvPr>
            <p:ph type="title"/>
          </p:nvPr>
        </p:nvSpPr>
        <p:spPr>
          <a:xfrm>
            <a:off x="4916385" y="958713"/>
            <a:ext cx="3886794" cy="1166033"/>
          </a:xfrm>
        </p:spPr>
        <p:txBody>
          <a:bodyPr>
            <a:normAutofit/>
          </a:bodyPr>
          <a:lstStyle>
            <a:lvl1pPr>
              <a:lnSpc>
                <a:spcPts val="2400"/>
              </a:lnSpc>
              <a:defRPr sz="2000">
                <a:solidFill>
                  <a:schemeClr val="accent1"/>
                </a:solidFill>
              </a:defRPr>
            </a:lvl1pPr>
          </a:lstStyle>
          <a:p>
            <a:r>
              <a:rPr lang="en-US" dirty="0"/>
              <a:t>Click to edit Master title style</a:t>
            </a:r>
          </a:p>
        </p:txBody>
      </p:sp>
      <p:sp>
        <p:nvSpPr>
          <p:cNvPr id="19" name="TextBox 18"/>
          <p:cNvSpPr txBox="1"/>
          <p:nvPr userDrawn="1"/>
        </p:nvSpPr>
        <p:spPr>
          <a:xfrm>
            <a:off x="4935678" y="4551227"/>
            <a:ext cx="3067573" cy="438581"/>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5" name="Text Placeholder 4"/>
          <p:cNvSpPr>
            <a:spLocks noGrp="1"/>
          </p:cNvSpPr>
          <p:nvPr>
            <p:ph type="body" sz="quarter" idx="15"/>
          </p:nvPr>
        </p:nvSpPr>
        <p:spPr>
          <a:xfrm>
            <a:off x="4916488" y="2263380"/>
            <a:ext cx="3884612" cy="2072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6"/>
          </p:nvPr>
        </p:nvSpPr>
        <p:spPr>
          <a:xfrm>
            <a:off x="517527" y="3471863"/>
            <a:ext cx="3536950" cy="864394"/>
          </a:xfrm>
        </p:spPr>
        <p:txBody>
          <a:bodyPr>
            <a:normAutofit/>
          </a:bodyPr>
          <a:lstStyle>
            <a:lvl1pPr algn="ctr">
              <a:lnSpc>
                <a:spcPts val="1500"/>
              </a:lnSpc>
              <a:defRPr sz="1200">
                <a:solidFill>
                  <a:schemeClr val="bg1"/>
                </a:solidFill>
              </a:defRPr>
            </a:lvl1pPr>
            <a:lvl2pPr algn="ctr">
              <a:lnSpc>
                <a:spcPts val="1500"/>
              </a:lnSpc>
              <a:defRPr sz="1200">
                <a:solidFill>
                  <a:schemeClr val="bg1"/>
                </a:solidFill>
              </a:defRPr>
            </a:lvl2pPr>
          </a:lstStyle>
          <a:p>
            <a:pPr lvl="0"/>
            <a:r>
              <a:rPr lang="en-US" dirty="0"/>
              <a:t>Click to edit Master text styles</a:t>
            </a:r>
          </a:p>
          <a:p>
            <a:pPr lvl="1"/>
            <a:r>
              <a:rPr lang="en-US" dirty="0"/>
              <a:t>Second level</a:t>
            </a:r>
          </a:p>
        </p:txBody>
      </p:sp>
      <p:sp>
        <p:nvSpPr>
          <p:cNvPr id="15" name="Text Placeholder 7"/>
          <p:cNvSpPr>
            <a:spLocks noGrp="1"/>
          </p:cNvSpPr>
          <p:nvPr>
            <p:ph type="body" sz="quarter" idx="17"/>
          </p:nvPr>
        </p:nvSpPr>
        <p:spPr>
          <a:xfrm>
            <a:off x="605643" y="4611893"/>
            <a:ext cx="3432958" cy="409613"/>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352872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84" userDrawn="1">
          <p15:clr>
            <a:srgbClr val="FBAE40"/>
          </p15:clr>
        </p15:guide>
        <p15:guide id="2" pos="3840" userDrawn="1">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2. Bar Chart + Content">
    <p:spTree>
      <p:nvGrpSpPr>
        <p:cNvPr id="1" name=""/>
        <p:cNvGrpSpPr/>
        <p:nvPr/>
      </p:nvGrpSpPr>
      <p:grpSpPr>
        <a:xfrm>
          <a:off x="0" y="0"/>
          <a:ext cx="0" cy="0"/>
          <a:chOff x="0" y="0"/>
          <a:chExt cx="0" cy="0"/>
        </a:xfrm>
      </p:grpSpPr>
      <p:sp>
        <p:nvSpPr>
          <p:cNvPr id="12" name="Rectangle 11"/>
          <p:cNvSpPr/>
          <p:nvPr userDrawn="1"/>
        </p:nvSpPr>
        <p:spPr>
          <a:xfrm>
            <a:off x="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13" name="Rectangle 12"/>
          <p:cNvSpPr/>
          <p:nvPr userDrawn="1"/>
        </p:nvSpPr>
        <p:spPr>
          <a:xfrm>
            <a:off x="4572000" y="0"/>
            <a:ext cx="4572000" cy="51435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7" name="Chart Placeholder 6"/>
          <p:cNvSpPr>
            <a:spLocks noGrp="1"/>
          </p:cNvSpPr>
          <p:nvPr>
            <p:ph type="chart" sz="quarter" idx="10"/>
          </p:nvPr>
        </p:nvSpPr>
        <p:spPr>
          <a:xfrm>
            <a:off x="4908553" y="839391"/>
            <a:ext cx="3702050" cy="3302214"/>
          </a:xfrm>
        </p:spPr>
        <p:txBody>
          <a:bodyPr/>
          <a:lstStyle>
            <a:lvl1pPr>
              <a:defRPr b="0">
                <a:solidFill>
                  <a:schemeClr val="bg1"/>
                </a:solidFill>
              </a:defRPr>
            </a:lvl1pPr>
          </a:lstStyle>
          <a:p>
            <a:endParaRPr lang="en-US" dirty="0"/>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4" name="Title 1"/>
          <p:cNvSpPr>
            <a:spLocks noGrp="1"/>
          </p:cNvSpPr>
          <p:nvPr>
            <p:ph type="title"/>
          </p:nvPr>
        </p:nvSpPr>
        <p:spPr>
          <a:xfrm>
            <a:off x="490262" y="958713"/>
            <a:ext cx="3884715" cy="1166033"/>
          </a:xfrm>
        </p:spPr>
        <p:txBody>
          <a:bodyPr>
            <a:normAutofit/>
          </a:bodyPr>
          <a:lstStyle>
            <a:lvl1pPr>
              <a:lnSpc>
                <a:spcPct val="100000"/>
              </a:lnSpc>
              <a:defRPr sz="2700">
                <a:solidFill>
                  <a:schemeClr val="bg1"/>
                </a:solidFill>
              </a:defRPr>
            </a:lvl1pPr>
          </a:lstStyle>
          <a:p>
            <a:r>
              <a:rPr lang="en-US" dirty="0"/>
              <a:t>Click to edit Master title style</a:t>
            </a:r>
          </a:p>
        </p:txBody>
      </p:sp>
      <p:sp>
        <p:nvSpPr>
          <p:cNvPr id="17" name="TextBox 16"/>
          <p:cNvSpPr txBox="1"/>
          <p:nvPr userDrawn="1"/>
        </p:nvSpPr>
        <p:spPr>
          <a:xfrm>
            <a:off x="4935678" y="4551227"/>
            <a:ext cx="3067573" cy="438581"/>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3"/>
          </p:nvPr>
        </p:nvSpPr>
        <p:spPr>
          <a:xfrm>
            <a:off x="490367" y="2263380"/>
            <a:ext cx="3884787" cy="20728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385017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2. Bar Chart + Content">
    <p:spTree>
      <p:nvGrpSpPr>
        <p:cNvPr id="1" name=""/>
        <p:cNvGrpSpPr/>
        <p:nvPr/>
      </p:nvGrpSpPr>
      <p:grpSpPr>
        <a:xfrm>
          <a:off x="0" y="0"/>
          <a:ext cx="0" cy="0"/>
          <a:chOff x="0" y="0"/>
          <a:chExt cx="0" cy="0"/>
        </a:xfrm>
      </p:grpSpPr>
      <p:sp>
        <p:nvSpPr>
          <p:cNvPr id="12" name="Rectangle 11"/>
          <p:cNvSpPr/>
          <p:nvPr userDrawn="1"/>
        </p:nvSpPr>
        <p:spPr>
          <a:xfrm>
            <a:off x="0" y="2"/>
            <a:ext cx="4572000" cy="4336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13" name="Rectangle 12"/>
          <p:cNvSpPr/>
          <p:nvPr userDrawn="1"/>
        </p:nvSpPr>
        <p:spPr>
          <a:xfrm>
            <a:off x="0" y="4336258"/>
            <a:ext cx="9144000" cy="80724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4" name="Title 1"/>
          <p:cNvSpPr>
            <a:spLocks noGrp="1"/>
          </p:cNvSpPr>
          <p:nvPr>
            <p:ph type="title"/>
          </p:nvPr>
        </p:nvSpPr>
        <p:spPr>
          <a:xfrm>
            <a:off x="490262" y="1909783"/>
            <a:ext cx="3884715" cy="1166033"/>
          </a:xfrm>
        </p:spPr>
        <p:txBody>
          <a:bodyPr>
            <a:normAutofit/>
          </a:bodyPr>
          <a:lstStyle>
            <a:lvl1pPr>
              <a:lnSpc>
                <a:spcPct val="100000"/>
              </a:lnSpc>
              <a:defRPr sz="2700" baseline="0">
                <a:solidFill>
                  <a:schemeClr val="bg1"/>
                </a:solidFill>
              </a:defRPr>
            </a:lvl1pPr>
          </a:lstStyle>
          <a:p>
            <a:r>
              <a:rPr lang="en-US" dirty="0"/>
              <a:t>Click to edit Master title style</a:t>
            </a:r>
          </a:p>
        </p:txBody>
      </p:sp>
      <p:sp>
        <p:nvSpPr>
          <p:cNvPr id="17" name="TextBox 16"/>
          <p:cNvSpPr txBox="1"/>
          <p:nvPr userDrawn="1"/>
        </p:nvSpPr>
        <p:spPr>
          <a:xfrm>
            <a:off x="696130" y="4727032"/>
            <a:ext cx="7194517"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3"/>
          </p:nvPr>
        </p:nvSpPr>
        <p:spPr>
          <a:xfrm>
            <a:off x="490367" y="1078279"/>
            <a:ext cx="3884787" cy="63611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a:t>
            </a:r>
            <a:r>
              <a:rPr lang="en-US"/>
              <a:t>text styles</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58822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2. Bar Chart + Content">
    <p:spTree>
      <p:nvGrpSpPr>
        <p:cNvPr id="1" name=""/>
        <p:cNvGrpSpPr/>
        <p:nvPr/>
      </p:nvGrpSpPr>
      <p:grpSpPr>
        <a:xfrm>
          <a:off x="0" y="0"/>
          <a:ext cx="0" cy="0"/>
          <a:chOff x="0" y="0"/>
          <a:chExt cx="0" cy="0"/>
        </a:xfrm>
      </p:grpSpPr>
      <p:sp>
        <p:nvSpPr>
          <p:cNvPr id="12" name="Rectangle 11"/>
          <p:cNvSpPr/>
          <p:nvPr userDrawn="1"/>
        </p:nvSpPr>
        <p:spPr>
          <a:xfrm>
            <a:off x="4572000" y="2"/>
            <a:ext cx="4572000" cy="4336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13" name="Rectangle 12"/>
          <p:cNvSpPr/>
          <p:nvPr userDrawn="1"/>
        </p:nvSpPr>
        <p:spPr>
          <a:xfrm>
            <a:off x="4572000" y="4336258"/>
            <a:ext cx="4572000" cy="80724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4" name="Title 1"/>
          <p:cNvSpPr>
            <a:spLocks noGrp="1"/>
          </p:cNvSpPr>
          <p:nvPr>
            <p:ph type="title"/>
          </p:nvPr>
        </p:nvSpPr>
        <p:spPr>
          <a:xfrm>
            <a:off x="5062262" y="1909783"/>
            <a:ext cx="3884715" cy="1166033"/>
          </a:xfrm>
        </p:spPr>
        <p:txBody>
          <a:bodyPr>
            <a:normAutofit/>
          </a:bodyPr>
          <a:lstStyle>
            <a:lvl1pPr>
              <a:lnSpc>
                <a:spcPct val="100000"/>
              </a:lnSpc>
              <a:defRPr sz="2700" baseline="0">
                <a:solidFill>
                  <a:schemeClr val="bg1"/>
                </a:solidFill>
              </a:defRPr>
            </a:lvl1pPr>
          </a:lstStyle>
          <a:p>
            <a:r>
              <a:rPr lang="en-US" dirty="0"/>
              <a:t>Click to edit Master title style</a:t>
            </a:r>
          </a:p>
        </p:txBody>
      </p:sp>
      <p:sp>
        <p:nvSpPr>
          <p:cNvPr id="17" name="TextBox 16"/>
          <p:cNvSpPr txBox="1"/>
          <p:nvPr userDrawn="1"/>
        </p:nvSpPr>
        <p:spPr>
          <a:xfrm>
            <a:off x="4950694" y="4556312"/>
            <a:ext cx="3102980" cy="438581"/>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a:t>
            </a:r>
            <a:br>
              <a:rPr lang="en-US" sz="600" dirty="0">
                <a:solidFill>
                  <a:srgbClr val="FFFFFF"/>
                </a:solidFill>
                <a:latin typeface="Verdana" charset="0"/>
                <a:ea typeface="Verdana" charset="0"/>
                <a:cs typeface="Verdana" charset="0"/>
              </a:rPr>
            </a:br>
            <a:r>
              <a:rPr lang="en-US" sz="600" dirty="0">
                <a:solidFill>
                  <a:srgbClr val="FFFFFF"/>
                </a:solidFill>
                <a:latin typeface="Verdana" charset="0"/>
                <a:ea typeface="Verdana" charset="0"/>
                <a:cs typeface="Verdana" charset="0"/>
              </a:rPr>
              <a:t>is for the sole use of the intended recipient(s). Disclosure or distribution </a:t>
            </a:r>
            <a:br>
              <a:rPr lang="en-US" sz="600" dirty="0">
                <a:solidFill>
                  <a:srgbClr val="FFFFFF"/>
                </a:solidFill>
                <a:latin typeface="Verdana" charset="0"/>
                <a:ea typeface="Verdana" charset="0"/>
                <a:cs typeface="Verdana" charset="0"/>
              </a:rPr>
            </a:br>
            <a:r>
              <a:rPr lang="en-US" sz="600" dirty="0">
                <a:solidFill>
                  <a:srgbClr val="FFFFFF"/>
                </a:solidFill>
                <a:latin typeface="Verdana" charset="0"/>
                <a:ea typeface="Verdana" charset="0"/>
                <a:cs typeface="Verdana" charset="0"/>
              </a:rPr>
              <a:t>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t>
            </a:r>
            <a:br>
              <a:rPr lang="en-US" sz="600" dirty="0">
                <a:solidFill>
                  <a:srgbClr val="FFFFFF"/>
                </a:solidFill>
                <a:latin typeface="Verdana" charset="0"/>
                <a:ea typeface="Verdana" charset="0"/>
                <a:cs typeface="Verdana" charset="0"/>
              </a:rPr>
            </a:br>
            <a:r>
              <a:rPr lang="en-US" sz="600" dirty="0">
                <a:solidFill>
                  <a:srgbClr val="FFFFFF"/>
                </a:solidFill>
                <a:latin typeface="Verdana" charset="0"/>
                <a:ea typeface="Verdana" charset="0"/>
                <a:cs typeface="Verdana" charset="0"/>
              </a:rPr>
              <a:t>and external parties is prohibited.</a:t>
            </a:r>
          </a:p>
        </p:txBody>
      </p:sp>
      <p:sp>
        <p:nvSpPr>
          <p:cNvPr id="4" name="Text Placeholder 3"/>
          <p:cNvSpPr>
            <a:spLocks noGrp="1"/>
          </p:cNvSpPr>
          <p:nvPr>
            <p:ph type="body" sz="quarter" idx="13"/>
          </p:nvPr>
        </p:nvSpPr>
        <p:spPr>
          <a:xfrm>
            <a:off x="5062367" y="1078279"/>
            <a:ext cx="3884787" cy="63611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a:t>
            </a:r>
            <a:r>
              <a:rPr lang="en-US"/>
              <a:t>text styles</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
        <p:nvSpPr>
          <p:cNvPr id="3" name="Picture Placeholder 2"/>
          <p:cNvSpPr>
            <a:spLocks noGrp="1"/>
          </p:cNvSpPr>
          <p:nvPr>
            <p:ph type="pic" sz="quarter" idx="14"/>
          </p:nvPr>
        </p:nvSpPr>
        <p:spPr>
          <a:xfrm>
            <a:off x="0" y="0"/>
            <a:ext cx="4572000" cy="5143500"/>
          </a:xfrm>
        </p:spPr>
        <p:txBody>
          <a:bodyPr/>
          <a:lstStyle/>
          <a:p>
            <a:endParaRPr lang="en-US"/>
          </a:p>
        </p:txBody>
      </p:sp>
    </p:spTree>
    <p:extLst>
      <p:ext uri="{BB962C8B-B14F-4D97-AF65-F5344CB8AC3E}">
        <p14:creationId xmlns:p14="http://schemas.microsoft.com/office/powerpoint/2010/main" val="428836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2. Bar Chart + Content">
    <p:spTree>
      <p:nvGrpSpPr>
        <p:cNvPr id="1" name=""/>
        <p:cNvGrpSpPr/>
        <p:nvPr/>
      </p:nvGrpSpPr>
      <p:grpSpPr>
        <a:xfrm>
          <a:off x="0" y="0"/>
          <a:ext cx="0" cy="0"/>
          <a:chOff x="0" y="0"/>
          <a:chExt cx="0" cy="0"/>
        </a:xfrm>
      </p:grpSpPr>
      <p:sp>
        <p:nvSpPr>
          <p:cNvPr id="12" name="Rectangle 11"/>
          <p:cNvSpPr/>
          <p:nvPr userDrawn="1"/>
        </p:nvSpPr>
        <p:spPr>
          <a:xfrm>
            <a:off x="4572000" y="1723725"/>
            <a:ext cx="4572000" cy="34197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13" name="Rectangle 12"/>
          <p:cNvSpPr/>
          <p:nvPr userDrawn="1"/>
        </p:nvSpPr>
        <p:spPr>
          <a:xfrm>
            <a:off x="4567672" y="861869"/>
            <a:ext cx="4576328" cy="86186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4" name="Title 1"/>
          <p:cNvSpPr>
            <a:spLocks noGrp="1"/>
          </p:cNvSpPr>
          <p:nvPr>
            <p:ph type="title"/>
          </p:nvPr>
        </p:nvSpPr>
        <p:spPr>
          <a:xfrm>
            <a:off x="5062262" y="2002361"/>
            <a:ext cx="3884715" cy="1643079"/>
          </a:xfrm>
        </p:spPr>
        <p:txBody>
          <a:bodyPr>
            <a:normAutofit/>
          </a:bodyPr>
          <a:lstStyle>
            <a:lvl1pPr>
              <a:lnSpc>
                <a:spcPct val="100000"/>
              </a:lnSpc>
              <a:defRPr sz="3300" baseline="0">
                <a:solidFill>
                  <a:schemeClr val="bg1"/>
                </a:solidFill>
              </a:defRPr>
            </a:lvl1pPr>
          </a:lstStyle>
          <a:p>
            <a:r>
              <a:rPr lang="en-US" dirty="0"/>
              <a:t>Click to edit Master title style</a:t>
            </a:r>
          </a:p>
        </p:txBody>
      </p:sp>
      <p:sp>
        <p:nvSpPr>
          <p:cNvPr id="17" name="TextBox 16"/>
          <p:cNvSpPr txBox="1"/>
          <p:nvPr userDrawn="1"/>
        </p:nvSpPr>
        <p:spPr>
          <a:xfrm>
            <a:off x="4950694" y="4556312"/>
            <a:ext cx="3102980" cy="438581"/>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a:t>
            </a:r>
            <a:br>
              <a:rPr lang="en-US" sz="600" dirty="0">
                <a:solidFill>
                  <a:srgbClr val="FFFFFF"/>
                </a:solidFill>
                <a:latin typeface="Verdana" charset="0"/>
                <a:ea typeface="Verdana" charset="0"/>
                <a:cs typeface="Verdana" charset="0"/>
              </a:rPr>
            </a:br>
            <a:r>
              <a:rPr lang="en-US" sz="600" dirty="0">
                <a:solidFill>
                  <a:srgbClr val="FFFFFF"/>
                </a:solidFill>
                <a:latin typeface="Verdana" charset="0"/>
                <a:ea typeface="Verdana" charset="0"/>
                <a:cs typeface="Verdana" charset="0"/>
              </a:rPr>
              <a:t>is for the sole use of the intended recipient(s). Disclosure or distribution </a:t>
            </a:r>
            <a:br>
              <a:rPr lang="en-US" sz="600" dirty="0">
                <a:solidFill>
                  <a:srgbClr val="FFFFFF"/>
                </a:solidFill>
                <a:latin typeface="Verdana" charset="0"/>
                <a:ea typeface="Verdana" charset="0"/>
                <a:cs typeface="Verdana" charset="0"/>
              </a:rPr>
            </a:br>
            <a:r>
              <a:rPr lang="en-US" sz="600" dirty="0">
                <a:solidFill>
                  <a:srgbClr val="FFFFFF"/>
                </a:solidFill>
                <a:latin typeface="Verdana" charset="0"/>
                <a:ea typeface="Verdana" charset="0"/>
                <a:cs typeface="Verdana" charset="0"/>
              </a:rPr>
              <a:t>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t>
            </a:r>
            <a:br>
              <a:rPr lang="en-US" sz="600" dirty="0">
                <a:solidFill>
                  <a:srgbClr val="FFFFFF"/>
                </a:solidFill>
                <a:latin typeface="Verdana" charset="0"/>
                <a:ea typeface="Verdana" charset="0"/>
                <a:cs typeface="Verdana" charset="0"/>
              </a:rPr>
            </a:br>
            <a:r>
              <a:rPr lang="en-US" sz="600" dirty="0">
                <a:solidFill>
                  <a:srgbClr val="FFFFFF"/>
                </a:solidFill>
                <a:latin typeface="Verdana" charset="0"/>
                <a:ea typeface="Verdana" charset="0"/>
                <a:cs typeface="Verdana" charset="0"/>
              </a:rPr>
              <a:t>and external parties is prohibited.</a:t>
            </a:r>
          </a:p>
        </p:txBody>
      </p:sp>
      <p:sp>
        <p:nvSpPr>
          <p:cNvPr id="4" name="Text Placeholder 3"/>
          <p:cNvSpPr>
            <a:spLocks noGrp="1"/>
          </p:cNvSpPr>
          <p:nvPr>
            <p:ph type="body" sz="quarter" idx="13"/>
          </p:nvPr>
        </p:nvSpPr>
        <p:spPr>
          <a:xfrm>
            <a:off x="5062367" y="1136620"/>
            <a:ext cx="3884787" cy="636110"/>
          </a:xfrm>
        </p:spPr>
        <p:txBody>
          <a:bodyPr>
            <a:normAutofit/>
          </a:bodyPr>
          <a:lstStyle>
            <a:lvl1pPr>
              <a:defRPr sz="1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
        <p:nvSpPr>
          <p:cNvPr id="3" name="Picture Placeholder 2"/>
          <p:cNvSpPr>
            <a:spLocks noGrp="1"/>
          </p:cNvSpPr>
          <p:nvPr>
            <p:ph type="pic" sz="quarter" idx="14"/>
          </p:nvPr>
        </p:nvSpPr>
        <p:spPr>
          <a:xfrm>
            <a:off x="-4328" y="0"/>
            <a:ext cx="4572000" cy="5143500"/>
          </a:xfrm>
        </p:spPr>
        <p:txBody>
          <a:bodyPr/>
          <a:lstStyle/>
          <a:p>
            <a:endParaRPr lang="en-US" dirty="0"/>
          </a:p>
        </p:txBody>
      </p:sp>
      <p:sp>
        <p:nvSpPr>
          <p:cNvPr id="10" name="Rectangle 9"/>
          <p:cNvSpPr/>
          <p:nvPr userDrawn="1"/>
        </p:nvSpPr>
        <p:spPr>
          <a:xfrm>
            <a:off x="4567672" y="0"/>
            <a:ext cx="4572000" cy="861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Tree>
    <p:extLst>
      <p:ext uri="{BB962C8B-B14F-4D97-AF65-F5344CB8AC3E}">
        <p14:creationId xmlns:p14="http://schemas.microsoft.com/office/powerpoint/2010/main" val="342047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 Three Pie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8140" y="4551220"/>
            <a:ext cx="799936" cy="400292"/>
          </a:xfrm>
          <a:prstGeom prst="rect">
            <a:avLst/>
          </a:prstGeom>
        </p:spPr>
      </p:pic>
      <p:sp>
        <p:nvSpPr>
          <p:cNvPr id="5" name="Chart Placeholder 4"/>
          <p:cNvSpPr>
            <a:spLocks noGrp="1"/>
          </p:cNvSpPr>
          <p:nvPr>
            <p:ph type="chart" sz="quarter" idx="12"/>
          </p:nvPr>
        </p:nvSpPr>
        <p:spPr>
          <a:xfrm>
            <a:off x="819150" y="1190626"/>
            <a:ext cx="1689100" cy="1266825"/>
          </a:xfrm>
        </p:spPr>
        <p:txBody>
          <a:bodyPr/>
          <a:lstStyle>
            <a:lvl1pPr>
              <a:defRPr b="0"/>
            </a:lvl1pPr>
          </a:lstStyle>
          <a:p>
            <a:endParaRPr lang="en-US"/>
          </a:p>
        </p:txBody>
      </p:sp>
      <p:sp>
        <p:nvSpPr>
          <p:cNvPr id="25" name="Chart Placeholder 4"/>
          <p:cNvSpPr>
            <a:spLocks noGrp="1"/>
          </p:cNvSpPr>
          <p:nvPr>
            <p:ph type="chart" sz="quarter" idx="13"/>
          </p:nvPr>
        </p:nvSpPr>
        <p:spPr>
          <a:xfrm>
            <a:off x="3726411" y="1190626"/>
            <a:ext cx="1689100" cy="1266825"/>
          </a:xfrm>
        </p:spPr>
        <p:txBody>
          <a:bodyPr/>
          <a:lstStyle>
            <a:lvl1pPr>
              <a:defRPr b="0"/>
            </a:lvl1pPr>
          </a:lstStyle>
          <a:p>
            <a:endParaRPr lang="en-US"/>
          </a:p>
        </p:txBody>
      </p:sp>
      <p:sp>
        <p:nvSpPr>
          <p:cNvPr id="26" name="Chart Placeholder 4"/>
          <p:cNvSpPr>
            <a:spLocks noGrp="1"/>
          </p:cNvSpPr>
          <p:nvPr>
            <p:ph type="chart" sz="quarter" idx="14"/>
          </p:nvPr>
        </p:nvSpPr>
        <p:spPr>
          <a:xfrm>
            <a:off x="6633669" y="1190626"/>
            <a:ext cx="1689100" cy="1266825"/>
          </a:xfrm>
        </p:spPr>
        <p:txBody>
          <a:bodyPr/>
          <a:lstStyle>
            <a:lvl1pPr>
              <a:defRPr b="0"/>
            </a:lvl1pPr>
          </a:lstStyle>
          <a:p>
            <a:endParaRPr lang="en-US"/>
          </a:p>
        </p:txBody>
      </p:sp>
      <p:sp>
        <p:nvSpPr>
          <p:cNvPr id="14"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15" name="TextBox 14"/>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23"/>
          </p:nvPr>
        </p:nvSpPr>
        <p:spPr>
          <a:xfrm>
            <a:off x="341316" y="2687249"/>
            <a:ext cx="2644774" cy="164901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24"/>
          </p:nvPr>
        </p:nvSpPr>
        <p:spPr>
          <a:xfrm>
            <a:off x="3252788" y="2687249"/>
            <a:ext cx="2651523" cy="1649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25"/>
          </p:nvPr>
        </p:nvSpPr>
        <p:spPr>
          <a:xfrm>
            <a:off x="6155531" y="2687249"/>
            <a:ext cx="2645568" cy="1649015"/>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26"/>
          </p:nvPr>
        </p:nvSpPr>
        <p:spPr>
          <a:xfrm>
            <a:off x="341314" y="4386263"/>
            <a:ext cx="7230152" cy="381000"/>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36865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3" name="Rectangle 2"/>
          <p:cNvSpPr/>
          <p:nvPr userDrawn="1"/>
        </p:nvSpPr>
        <p:spPr>
          <a:xfrm>
            <a:off x="4572000" y="0"/>
            <a:ext cx="4572000" cy="5143500"/>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tx2"/>
                </a:solidFill>
              </a:rPr>
              <a:pPr algn="r"/>
              <a:t>‹#›</a:t>
            </a:fld>
            <a:endParaRPr lang="en-US" sz="800" dirty="0">
              <a:solidFill>
                <a:schemeClr val="tx2"/>
              </a:solidFill>
            </a:endParaRPr>
          </a:p>
        </p:txBody>
      </p:sp>
      <p:sp>
        <p:nvSpPr>
          <p:cNvPr id="9" name="TextBox 8"/>
          <p:cNvSpPr txBox="1"/>
          <p:nvPr userDrawn="1"/>
        </p:nvSpPr>
        <p:spPr>
          <a:xfrm>
            <a:off x="457200" y="4629150"/>
            <a:ext cx="4038600" cy="415494"/>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tx2"/>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tx2"/>
                </a:solidFill>
                <a:latin typeface="Verdana" charset="0"/>
                <a:ea typeface="Verdana" charset="0"/>
                <a:cs typeface="Verdana" charset="0"/>
              </a:rPr>
              <a:t>EyeMed</a:t>
            </a:r>
            <a:r>
              <a:rPr lang="en-US" sz="700" dirty="0">
                <a:solidFill>
                  <a:schemeClr val="tx2"/>
                </a:solidFill>
                <a:latin typeface="Verdana" charset="0"/>
                <a:ea typeface="Verdana" charset="0"/>
                <a:cs typeface="Verdana" charset="0"/>
              </a:rPr>
              <a:t> associate(s) and external parties is prohibited.</a:t>
            </a:r>
          </a:p>
        </p:txBody>
      </p:sp>
      <p:pic>
        <p:nvPicPr>
          <p:cNvPr id="8" name="Picture 7">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9943783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1. Three Pie Chart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Chart Placeholder 4"/>
          <p:cNvSpPr>
            <a:spLocks noGrp="1"/>
          </p:cNvSpPr>
          <p:nvPr>
            <p:ph type="chart" sz="quarter" idx="12"/>
          </p:nvPr>
        </p:nvSpPr>
        <p:spPr>
          <a:xfrm>
            <a:off x="819150" y="1190626"/>
            <a:ext cx="1689100" cy="1266825"/>
          </a:xfrm>
        </p:spPr>
        <p:txBody>
          <a:bodyPr/>
          <a:lstStyle>
            <a:lvl1pPr>
              <a:defRPr b="0">
                <a:solidFill>
                  <a:schemeClr val="bg1">
                    <a:lumMod val="95000"/>
                  </a:schemeClr>
                </a:solidFill>
              </a:defRPr>
            </a:lvl1pPr>
          </a:lstStyle>
          <a:p>
            <a:endParaRPr lang="en-US"/>
          </a:p>
        </p:txBody>
      </p:sp>
      <p:sp>
        <p:nvSpPr>
          <p:cNvPr id="25" name="Chart Placeholder 4"/>
          <p:cNvSpPr>
            <a:spLocks noGrp="1"/>
          </p:cNvSpPr>
          <p:nvPr>
            <p:ph type="chart" sz="quarter" idx="13"/>
          </p:nvPr>
        </p:nvSpPr>
        <p:spPr>
          <a:xfrm>
            <a:off x="3726411" y="1190626"/>
            <a:ext cx="1689100" cy="1266825"/>
          </a:xfrm>
        </p:spPr>
        <p:txBody>
          <a:bodyPr/>
          <a:lstStyle>
            <a:lvl1pPr>
              <a:defRPr b="0">
                <a:solidFill>
                  <a:schemeClr val="bg1">
                    <a:lumMod val="95000"/>
                  </a:schemeClr>
                </a:solidFill>
              </a:defRPr>
            </a:lvl1pPr>
          </a:lstStyle>
          <a:p>
            <a:endParaRPr lang="en-US"/>
          </a:p>
        </p:txBody>
      </p:sp>
      <p:sp>
        <p:nvSpPr>
          <p:cNvPr id="26" name="Chart Placeholder 4"/>
          <p:cNvSpPr>
            <a:spLocks noGrp="1"/>
          </p:cNvSpPr>
          <p:nvPr>
            <p:ph type="chart" sz="quarter" idx="14"/>
          </p:nvPr>
        </p:nvSpPr>
        <p:spPr>
          <a:xfrm>
            <a:off x="6633669" y="1190626"/>
            <a:ext cx="1689100" cy="1266825"/>
          </a:xfrm>
        </p:spPr>
        <p:txBody>
          <a:bodyPr/>
          <a:lstStyle>
            <a:lvl1pPr>
              <a:defRPr b="0">
                <a:solidFill>
                  <a:schemeClr val="bg1">
                    <a:lumMod val="95000"/>
                  </a:schemeClr>
                </a:solidFill>
              </a:defRPr>
            </a:lvl1pPr>
          </a:lstStyle>
          <a:p>
            <a:endParaRPr lang="en-US"/>
          </a:p>
        </p:txBody>
      </p:sp>
      <p:sp>
        <p:nvSpPr>
          <p:cNvPr id="4" name="Text Placeholder 3"/>
          <p:cNvSpPr>
            <a:spLocks noGrp="1"/>
          </p:cNvSpPr>
          <p:nvPr>
            <p:ph type="body" sz="quarter" idx="23"/>
          </p:nvPr>
        </p:nvSpPr>
        <p:spPr>
          <a:xfrm>
            <a:off x="341316" y="2687249"/>
            <a:ext cx="2644774" cy="1649015"/>
          </a:xfrm>
        </p:spPr>
        <p:txBody>
          <a:bodyPr/>
          <a:lstStyle>
            <a:lvl1pPr algn="ctr">
              <a:lnSpc>
                <a:spcPts val="2400"/>
              </a:lnSpc>
              <a:defRPr sz="1800" baseline="0">
                <a:solidFill>
                  <a:schemeClr val="bg1">
                    <a:lumMod val="95000"/>
                  </a:schemeClr>
                </a:solidFill>
              </a:defRPr>
            </a:lvl1pPr>
            <a:lvl2pPr algn="ctr">
              <a:defRPr>
                <a:solidFill>
                  <a:schemeClr val="bg1">
                    <a:lumMod val="95000"/>
                  </a:schemeClr>
                </a:solidFill>
              </a:defRPr>
            </a:lvl2pPr>
            <a:lvl3pPr algn="ctr">
              <a:defRPr>
                <a:solidFill>
                  <a:schemeClr val="bg1">
                    <a:lumMod val="95000"/>
                  </a:schemeClr>
                </a:solidFill>
              </a:defRPr>
            </a:lvl3pPr>
            <a:lvl4pPr algn="ctr">
              <a:defRPr>
                <a:solidFill>
                  <a:schemeClr val="bg1">
                    <a:lumMod val="95000"/>
                  </a:schemeClr>
                </a:solidFill>
              </a:defRPr>
            </a:lvl4pPr>
            <a:lvl5pPr algn="ct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24"/>
          </p:nvPr>
        </p:nvSpPr>
        <p:spPr>
          <a:xfrm>
            <a:off x="3252788" y="2687249"/>
            <a:ext cx="2651523" cy="1649015"/>
          </a:xfrm>
        </p:spPr>
        <p:txBody>
          <a:bodyPr/>
          <a:lstStyle>
            <a:lvl1pPr algn="ctr">
              <a:lnSpc>
                <a:spcPts val="2400"/>
              </a:lnSpc>
              <a:defRPr sz="1800" baseline="0">
                <a:solidFill>
                  <a:schemeClr val="bg1">
                    <a:lumMod val="95000"/>
                  </a:schemeClr>
                </a:solidFill>
              </a:defRPr>
            </a:lvl1pPr>
            <a:lvl2pPr algn="ctr">
              <a:defRPr>
                <a:solidFill>
                  <a:schemeClr val="bg1">
                    <a:lumMod val="95000"/>
                  </a:schemeClr>
                </a:solidFill>
              </a:defRPr>
            </a:lvl2pPr>
            <a:lvl3pPr algn="ctr">
              <a:defRPr>
                <a:solidFill>
                  <a:schemeClr val="bg1">
                    <a:lumMod val="95000"/>
                  </a:schemeClr>
                </a:solidFill>
              </a:defRPr>
            </a:lvl3pPr>
            <a:lvl4pPr algn="ctr">
              <a:defRPr>
                <a:solidFill>
                  <a:schemeClr val="bg1">
                    <a:lumMod val="95000"/>
                  </a:schemeClr>
                </a:solidFill>
              </a:defRPr>
            </a:lvl4pPr>
            <a:lvl5pPr algn="ct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25"/>
          </p:nvPr>
        </p:nvSpPr>
        <p:spPr>
          <a:xfrm>
            <a:off x="6155531" y="2687249"/>
            <a:ext cx="2645568" cy="1649015"/>
          </a:xfrm>
        </p:spPr>
        <p:txBody>
          <a:bodyPr/>
          <a:lstStyle>
            <a:lvl1pPr algn="ctr">
              <a:lnSpc>
                <a:spcPts val="2400"/>
              </a:lnSpc>
              <a:defRPr sz="1800" baseline="0">
                <a:solidFill>
                  <a:schemeClr val="bg1">
                    <a:lumMod val="95000"/>
                  </a:schemeClr>
                </a:solidFill>
              </a:defRPr>
            </a:lvl1pPr>
            <a:lvl2pPr algn="ctr">
              <a:defRPr>
                <a:solidFill>
                  <a:schemeClr val="bg1">
                    <a:lumMod val="95000"/>
                  </a:schemeClr>
                </a:solidFill>
              </a:defRPr>
            </a:lvl2pPr>
            <a:lvl3pPr algn="ctr">
              <a:defRPr>
                <a:solidFill>
                  <a:schemeClr val="bg1">
                    <a:lumMod val="95000"/>
                  </a:schemeClr>
                </a:solidFill>
              </a:defRPr>
            </a:lvl3pPr>
            <a:lvl4pPr algn="ctr">
              <a:defRPr>
                <a:solidFill>
                  <a:schemeClr val="bg1">
                    <a:lumMod val="95000"/>
                  </a:schemeClr>
                </a:solidFill>
              </a:defRPr>
            </a:lvl4pPr>
            <a:lvl5pPr algn="ct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26"/>
          </p:nvPr>
        </p:nvSpPr>
        <p:spPr>
          <a:xfrm>
            <a:off x="341314" y="4386263"/>
            <a:ext cx="7230152" cy="381000"/>
          </a:xfrm>
        </p:spPr>
        <p:txBody>
          <a:bodyPr>
            <a:normAutofit/>
          </a:bodyPr>
          <a:lstStyle>
            <a:lvl1pPr>
              <a:lnSpc>
                <a:spcPts val="900"/>
              </a:lnSpc>
              <a:defRPr sz="600" b="0">
                <a:solidFill>
                  <a:schemeClr val="accent5"/>
                </a:solidFill>
              </a:defRPr>
            </a:lvl1pPr>
          </a:lstStyle>
          <a:p>
            <a:pPr lvl="0"/>
            <a:r>
              <a:rPr lang="en-US" dirty="0"/>
              <a:t>Click to edit Master text styles</a:t>
            </a:r>
          </a:p>
        </p:txBody>
      </p:sp>
      <p:sp>
        <p:nvSpPr>
          <p:cNvPr id="17"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8" name="TextBox 17"/>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184710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1. Three Pie Chart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Chart Placeholder 4"/>
          <p:cNvSpPr>
            <a:spLocks noGrp="1"/>
          </p:cNvSpPr>
          <p:nvPr>
            <p:ph type="chart" sz="quarter" idx="12"/>
          </p:nvPr>
        </p:nvSpPr>
        <p:spPr>
          <a:xfrm>
            <a:off x="819150" y="1190626"/>
            <a:ext cx="1689100" cy="1266825"/>
          </a:xfrm>
        </p:spPr>
        <p:txBody>
          <a:bodyPr/>
          <a:lstStyle>
            <a:lvl1pPr>
              <a:defRPr b="0">
                <a:solidFill>
                  <a:schemeClr val="bg1">
                    <a:lumMod val="95000"/>
                  </a:schemeClr>
                </a:solidFill>
              </a:defRPr>
            </a:lvl1pPr>
          </a:lstStyle>
          <a:p>
            <a:endParaRPr lang="en-US"/>
          </a:p>
        </p:txBody>
      </p:sp>
      <p:sp>
        <p:nvSpPr>
          <p:cNvPr id="25" name="Chart Placeholder 4"/>
          <p:cNvSpPr>
            <a:spLocks noGrp="1"/>
          </p:cNvSpPr>
          <p:nvPr>
            <p:ph type="chart" sz="quarter" idx="13"/>
          </p:nvPr>
        </p:nvSpPr>
        <p:spPr>
          <a:xfrm>
            <a:off x="3726411" y="1190626"/>
            <a:ext cx="1689100" cy="1266825"/>
          </a:xfrm>
        </p:spPr>
        <p:txBody>
          <a:bodyPr/>
          <a:lstStyle>
            <a:lvl1pPr>
              <a:defRPr b="0">
                <a:solidFill>
                  <a:schemeClr val="bg1">
                    <a:lumMod val="95000"/>
                  </a:schemeClr>
                </a:solidFill>
              </a:defRPr>
            </a:lvl1pPr>
          </a:lstStyle>
          <a:p>
            <a:endParaRPr lang="en-US"/>
          </a:p>
        </p:txBody>
      </p:sp>
      <p:sp>
        <p:nvSpPr>
          <p:cNvPr id="26" name="Chart Placeholder 4"/>
          <p:cNvSpPr>
            <a:spLocks noGrp="1"/>
          </p:cNvSpPr>
          <p:nvPr>
            <p:ph type="chart" sz="quarter" idx="14"/>
          </p:nvPr>
        </p:nvSpPr>
        <p:spPr>
          <a:xfrm>
            <a:off x="6633669" y="1190626"/>
            <a:ext cx="1689100" cy="1266825"/>
          </a:xfrm>
        </p:spPr>
        <p:txBody>
          <a:bodyPr/>
          <a:lstStyle>
            <a:lvl1pPr>
              <a:defRPr b="0">
                <a:solidFill>
                  <a:schemeClr val="bg1">
                    <a:lumMod val="95000"/>
                  </a:schemeClr>
                </a:solidFill>
              </a:defRPr>
            </a:lvl1pPr>
          </a:lstStyle>
          <a:p>
            <a:endParaRPr lang="en-US"/>
          </a:p>
        </p:txBody>
      </p:sp>
      <p:sp>
        <p:nvSpPr>
          <p:cNvPr id="4" name="Text Placeholder 3"/>
          <p:cNvSpPr>
            <a:spLocks noGrp="1"/>
          </p:cNvSpPr>
          <p:nvPr>
            <p:ph type="body" sz="quarter" idx="23"/>
          </p:nvPr>
        </p:nvSpPr>
        <p:spPr>
          <a:xfrm>
            <a:off x="341316" y="2687249"/>
            <a:ext cx="2644774" cy="1649015"/>
          </a:xfrm>
        </p:spPr>
        <p:txBody>
          <a:bodyPr/>
          <a:lstStyle>
            <a:lvl1pPr algn="ctr">
              <a:lnSpc>
                <a:spcPts val="2400"/>
              </a:lnSpc>
              <a:defRPr sz="1800" baseline="0">
                <a:solidFill>
                  <a:schemeClr val="bg1">
                    <a:lumMod val="95000"/>
                  </a:schemeClr>
                </a:solidFill>
              </a:defRPr>
            </a:lvl1pPr>
            <a:lvl2pPr algn="ctr">
              <a:defRPr>
                <a:solidFill>
                  <a:schemeClr val="bg1">
                    <a:lumMod val="95000"/>
                  </a:schemeClr>
                </a:solidFill>
              </a:defRPr>
            </a:lvl2pPr>
            <a:lvl3pPr algn="ctr">
              <a:defRPr>
                <a:solidFill>
                  <a:schemeClr val="bg1">
                    <a:lumMod val="95000"/>
                  </a:schemeClr>
                </a:solidFill>
              </a:defRPr>
            </a:lvl3pPr>
            <a:lvl4pPr algn="ctr">
              <a:defRPr>
                <a:solidFill>
                  <a:schemeClr val="bg1">
                    <a:lumMod val="95000"/>
                  </a:schemeClr>
                </a:solidFill>
              </a:defRPr>
            </a:lvl4pPr>
            <a:lvl5pPr algn="ct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24"/>
          </p:nvPr>
        </p:nvSpPr>
        <p:spPr>
          <a:xfrm>
            <a:off x="3252788" y="2687249"/>
            <a:ext cx="2651523" cy="1649015"/>
          </a:xfrm>
        </p:spPr>
        <p:txBody>
          <a:bodyPr/>
          <a:lstStyle>
            <a:lvl1pPr algn="ctr">
              <a:lnSpc>
                <a:spcPts val="2400"/>
              </a:lnSpc>
              <a:defRPr sz="1800" baseline="0">
                <a:solidFill>
                  <a:schemeClr val="bg1">
                    <a:lumMod val="95000"/>
                  </a:schemeClr>
                </a:solidFill>
              </a:defRPr>
            </a:lvl1pPr>
            <a:lvl2pPr algn="ctr">
              <a:defRPr>
                <a:solidFill>
                  <a:schemeClr val="bg1">
                    <a:lumMod val="95000"/>
                  </a:schemeClr>
                </a:solidFill>
              </a:defRPr>
            </a:lvl2pPr>
            <a:lvl3pPr algn="ctr">
              <a:defRPr>
                <a:solidFill>
                  <a:schemeClr val="bg1">
                    <a:lumMod val="95000"/>
                  </a:schemeClr>
                </a:solidFill>
              </a:defRPr>
            </a:lvl3pPr>
            <a:lvl4pPr algn="ctr">
              <a:defRPr>
                <a:solidFill>
                  <a:schemeClr val="bg1">
                    <a:lumMod val="95000"/>
                  </a:schemeClr>
                </a:solidFill>
              </a:defRPr>
            </a:lvl4pPr>
            <a:lvl5pPr algn="ct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25"/>
          </p:nvPr>
        </p:nvSpPr>
        <p:spPr>
          <a:xfrm>
            <a:off x="6155531" y="2687249"/>
            <a:ext cx="2645568" cy="1649015"/>
          </a:xfrm>
        </p:spPr>
        <p:txBody>
          <a:bodyPr/>
          <a:lstStyle>
            <a:lvl1pPr algn="ctr">
              <a:lnSpc>
                <a:spcPts val="2400"/>
              </a:lnSpc>
              <a:defRPr sz="1800" baseline="0">
                <a:solidFill>
                  <a:schemeClr val="bg1">
                    <a:lumMod val="95000"/>
                  </a:schemeClr>
                </a:solidFill>
              </a:defRPr>
            </a:lvl1pPr>
            <a:lvl2pPr algn="ctr">
              <a:defRPr>
                <a:solidFill>
                  <a:schemeClr val="bg1">
                    <a:lumMod val="95000"/>
                  </a:schemeClr>
                </a:solidFill>
              </a:defRPr>
            </a:lvl2pPr>
            <a:lvl3pPr algn="ctr">
              <a:defRPr>
                <a:solidFill>
                  <a:schemeClr val="bg1">
                    <a:lumMod val="95000"/>
                  </a:schemeClr>
                </a:solidFill>
              </a:defRPr>
            </a:lvl3pPr>
            <a:lvl4pPr algn="ctr">
              <a:defRPr>
                <a:solidFill>
                  <a:schemeClr val="bg1">
                    <a:lumMod val="95000"/>
                  </a:schemeClr>
                </a:solidFill>
              </a:defRPr>
            </a:lvl4pPr>
            <a:lvl5pPr algn="ct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26"/>
          </p:nvPr>
        </p:nvSpPr>
        <p:spPr>
          <a:xfrm>
            <a:off x="341314" y="4386263"/>
            <a:ext cx="7230152" cy="381000"/>
          </a:xfrm>
        </p:spPr>
        <p:txBody>
          <a:bodyPr>
            <a:normAutofit/>
          </a:bodyPr>
          <a:lstStyle>
            <a:lvl1pPr>
              <a:lnSpc>
                <a:spcPts val="900"/>
              </a:lnSpc>
              <a:defRPr sz="600" b="0">
                <a:solidFill>
                  <a:schemeClr val="accent5"/>
                </a:solidFill>
              </a:defRPr>
            </a:lvl1pPr>
          </a:lstStyle>
          <a:p>
            <a:pPr lvl="0"/>
            <a:r>
              <a:rPr lang="en-US" dirty="0"/>
              <a:t>Click to edit Master text styles</a:t>
            </a:r>
          </a:p>
        </p:txBody>
      </p:sp>
      <p:sp>
        <p:nvSpPr>
          <p:cNvPr id="17"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8" name="TextBox 17"/>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268813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2. 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6"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4" name="TextBox 3"/>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5" name="Text Placeholder 4"/>
          <p:cNvSpPr>
            <a:spLocks noGrp="1"/>
          </p:cNvSpPr>
          <p:nvPr>
            <p:ph type="body" sz="quarter" idx="10"/>
          </p:nvPr>
        </p:nvSpPr>
        <p:spPr>
          <a:xfrm>
            <a:off x="340830" y="1200151"/>
            <a:ext cx="8361853" cy="31361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172792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4"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5" name="TextBox 4"/>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293423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Video Slid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4"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5" name="TextBox 4"/>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240343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Video Slid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4"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5" name="TextBox 4"/>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132372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 Divider">
    <p:spTree>
      <p:nvGrpSpPr>
        <p:cNvPr id="1" name=""/>
        <p:cNvGrpSpPr/>
        <p:nvPr/>
      </p:nvGrpSpPr>
      <p:grpSpPr>
        <a:xfrm>
          <a:off x="0" y="0"/>
          <a:ext cx="0" cy="0"/>
          <a:chOff x="0" y="0"/>
          <a:chExt cx="0" cy="0"/>
        </a:xfrm>
      </p:grpSpPr>
      <p:sp>
        <p:nvSpPr>
          <p:cNvPr id="8" name="Rectangle 7"/>
          <p:cNvSpPr/>
          <p:nvPr userDrawn="1"/>
        </p:nvSpPr>
        <p:spPr>
          <a:xfrm>
            <a:off x="0" y="3859978"/>
            <a:ext cx="9144000" cy="12835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9" name="Rectangle 8"/>
          <p:cNvSpPr/>
          <p:nvPr userDrawn="1"/>
        </p:nvSpPr>
        <p:spPr>
          <a:xfrm>
            <a:off x="2" y="3859978"/>
            <a:ext cx="1621971" cy="1283522"/>
          </a:xfrm>
          <a:prstGeom prst="rect">
            <a:avLst/>
          </a:prstGeom>
          <a:solidFill>
            <a:schemeClr val="accent3">
              <a:lumMod val="40000"/>
              <a:lumOff val="6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7" name="Picture Placeholder 6"/>
          <p:cNvSpPr>
            <a:spLocks noGrp="1"/>
          </p:cNvSpPr>
          <p:nvPr>
            <p:ph type="pic" sz="quarter" idx="11"/>
          </p:nvPr>
        </p:nvSpPr>
        <p:spPr>
          <a:xfrm>
            <a:off x="0" y="1"/>
            <a:ext cx="9144000" cy="3860006"/>
          </a:xfrm>
        </p:spPr>
        <p:txBody>
          <a:bodyPr/>
          <a:lstStyle>
            <a:lvl1pPr>
              <a:defRPr b="0"/>
            </a:lvl1pPr>
          </a:lstStyle>
          <a:p>
            <a:endParaRPr lang="en-US"/>
          </a:p>
        </p:txBody>
      </p:sp>
      <p:sp>
        <p:nvSpPr>
          <p:cNvPr id="2" name="Title 1"/>
          <p:cNvSpPr>
            <a:spLocks noGrp="1"/>
          </p:cNvSpPr>
          <p:nvPr>
            <p:ph type="ctrTitle"/>
          </p:nvPr>
        </p:nvSpPr>
        <p:spPr>
          <a:xfrm>
            <a:off x="2024750" y="4024994"/>
            <a:ext cx="5752321" cy="840921"/>
          </a:xfrm>
        </p:spPr>
        <p:txBody>
          <a:bodyPr anchor="ctr">
            <a:normAutofit/>
          </a:bodyPr>
          <a:lstStyle>
            <a:lvl1pPr algn="l">
              <a:lnSpc>
                <a:spcPts val="2700"/>
              </a:lnSpc>
              <a:defRPr sz="2300">
                <a:solidFill>
                  <a:schemeClr val="bg1"/>
                </a:solidFill>
              </a:defRPr>
            </a:lvl1pPr>
          </a:lstStyle>
          <a:p>
            <a:r>
              <a:rPr lang="en-US" dirty="0"/>
              <a:t>Click to edit Master title style</a:t>
            </a:r>
          </a:p>
        </p:txBody>
      </p:sp>
      <p:sp>
        <p:nvSpPr>
          <p:cNvPr id="14" name="Text Placeholder 13"/>
          <p:cNvSpPr>
            <a:spLocks noGrp="1"/>
          </p:cNvSpPr>
          <p:nvPr>
            <p:ph type="body" sz="quarter" idx="10"/>
          </p:nvPr>
        </p:nvSpPr>
        <p:spPr>
          <a:xfrm>
            <a:off x="7" y="3860007"/>
            <a:ext cx="1622425" cy="1283494"/>
          </a:xfrm>
        </p:spPr>
        <p:txBody>
          <a:bodyPr anchor="ctr"/>
          <a:lstStyle>
            <a:lvl1pPr algn="ctr">
              <a:lnSpc>
                <a:spcPts val="6000"/>
              </a:lnSpc>
              <a:spcBef>
                <a:spcPts val="0"/>
              </a:spcBef>
              <a:spcAft>
                <a:spcPts val="0"/>
              </a:spcAft>
              <a:defRPr sz="6000" b="0">
                <a:solidFill>
                  <a:schemeClr val="bg1"/>
                </a:solidFill>
              </a:defRPr>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561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84" userDrawn="1">
          <p15:clr>
            <a:srgbClr val="FBAE40"/>
          </p15:clr>
        </p15:guide>
        <p15:guide id="2" pos="3840" userDrawn="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 Full Color - Title + Content">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960120"/>
            <a:ext cx="9144000" cy="41833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14" name="Rectangle 13"/>
          <p:cNvSpPr/>
          <p:nvPr userDrawn="1"/>
        </p:nvSpPr>
        <p:spPr>
          <a:xfrm>
            <a:off x="0" y="0"/>
            <a:ext cx="9144000" cy="96012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2" name="Title 1"/>
          <p:cNvSpPr>
            <a:spLocks noGrp="1"/>
          </p:cNvSpPr>
          <p:nvPr>
            <p:ph type="title"/>
          </p:nvPr>
        </p:nvSpPr>
        <p:spPr>
          <a:xfrm>
            <a:off x="340822" y="305494"/>
            <a:ext cx="8460278" cy="430184"/>
          </a:xfrm>
        </p:spPr>
        <p:txBody>
          <a:bodyPr/>
          <a:lstStyle>
            <a:lvl1pPr>
              <a:defRPr>
                <a:solidFill>
                  <a:schemeClr val="bg1"/>
                </a:solidFill>
              </a:defRPr>
            </a:lvl1pPr>
          </a:lstStyle>
          <a:p>
            <a:r>
              <a:rPr lang="en-US" dirty="0"/>
              <a:t>Click to edit Master title style</a:t>
            </a:r>
          </a:p>
        </p:txBody>
      </p:sp>
      <p:sp>
        <p:nvSpPr>
          <p:cNvPr id="9"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0" name="TextBox 9"/>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1"/>
          </p:nvPr>
        </p:nvSpPr>
        <p:spPr>
          <a:xfrm>
            <a:off x="340822" y="1200151"/>
            <a:ext cx="8460278" cy="31361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p:cNvSpPr>
            <a:spLocks noGrp="1"/>
          </p:cNvSpPr>
          <p:nvPr>
            <p:ph type="body" sz="quarter" idx="13"/>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264303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5">
          <p15:clr>
            <a:srgbClr val="FBAE40"/>
          </p15:clr>
        </p15:guide>
        <p15:guide id="2" pos="3840">
          <p15:clr>
            <a:srgbClr val="FBAE40"/>
          </p15:clr>
        </p15:guide>
        <p15:guide id="5" orient="horz" pos="804">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 Full Color - Two Columns">
    <p:spTree>
      <p:nvGrpSpPr>
        <p:cNvPr id="1" name=""/>
        <p:cNvGrpSpPr/>
        <p:nvPr/>
      </p:nvGrpSpPr>
      <p:grpSpPr>
        <a:xfrm>
          <a:off x="0" y="0"/>
          <a:ext cx="0" cy="0"/>
          <a:chOff x="0" y="0"/>
          <a:chExt cx="0" cy="0"/>
        </a:xfrm>
      </p:grpSpPr>
      <p:sp>
        <p:nvSpPr>
          <p:cNvPr id="8" name="Rectangle 7"/>
          <p:cNvSpPr/>
          <p:nvPr userDrawn="1"/>
        </p:nvSpPr>
        <p:spPr>
          <a:xfrm>
            <a:off x="0" y="960120"/>
            <a:ext cx="9144000" cy="41833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9" name="Rectangle 8"/>
          <p:cNvSpPr/>
          <p:nvPr userDrawn="1"/>
        </p:nvSpPr>
        <p:spPr>
          <a:xfrm>
            <a:off x="0" y="0"/>
            <a:ext cx="9144000" cy="96012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2"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3" name="TextBox 12"/>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0"/>
          </p:nvPr>
        </p:nvSpPr>
        <p:spPr>
          <a:xfrm>
            <a:off x="340824" y="1197777"/>
            <a:ext cx="4069252" cy="314563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4733926" y="1197768"/>
            <a:ext cx="3968750" cy="31456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p:cNvSpPr>
            <a:spLocks noGrp="1"/>
          </p:cNvSpPr>
          <p:nvPr>
            <p:ph type="body" sz="quarter" idx="13"/>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225746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 Full Color - Three Columns">
    <p:spTree>
      <p:nvGrpSpPr>
        <p:cNvPr id="1" name=""/>
        <p:cNvGrpSpPr/>
        <p:nvPr/>
      </p:nvGrpSpPr>
      <p:grpSpPr>
        <a:xfrm>
          <a:off x="0" y="0"/>
          <a:ext cx="0" cy="0"/>
          <a:chOff x="0" y="0"/>
          <a:chExt cx="0" cy="0"/>
        </a:xfrm>
      </p:grpSpPr>
      <p:sp>
        <p:nvSpPr>
          <p:cNvPr id="14" name="Rectangle 13"/>
          <p:cNvSpPr/>
          <p:nvPr userDrawn="1"/>
        </p:nvSpPr>
        <p:spPr>
          <a:xfrm>
            <a:off x="0" y="960120"/>
            <a:ext cx="9144000" cy="41833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15" name="Rectangle 14"/>
          <p:cNvSpPr/>
          <p:nvPr userDrawn="1"/>
        </p:nvSpPr>
        <p:spPr>
          <a:xfrm>
            <a:off x="0" y="0"/>
            <a:ext cx="9144000" cy="96012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342901" y="1200151"/>
            <a:ext cx="2643188" cy="31361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3261124" y="1200151"/>
            <a:ext cx="2643188" cy="31361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quarter" idx="12"/>
          </p:nvPr>
        </p:nvSpPr>
        <p:spPr>
          <a:xfrm>
            <a:off x="6157912" y="1200151"/>
            <a:ext cx="2643188" cy="31361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9" name="TextBox 8"/>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10"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spTree>
    <p:extLst>
      <p:ext uri="{BB962C8B-B14F-4D97-AF65-F5344CB8AC3E}">
        <p14:creationId xmlns:p14="http://schemas.microsoft.com/office/powerpoint/2010/main" val="199883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E40F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7" name="Picture 6">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201813019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 Full Color - Three Icons">
    <p:spTree>
      <p:nvGrpSpPr>
        <p:cNvPr id="1" name=""/>
        <p:cNvGrpSpPr/>
        <p:nvPr/>
      </p:nvGrpSpPr>
      <p:grpSpPr>
        <a:xfrm>
          <a:off x="0" y="0"/>
          <a:ext cx="0" cy="0"/>
          <a:chOff x="0" y="0"/>
          <a:chExt cx="0" cy="0"/>
        </a:xfrm>
      </p:grpSpPr>
      <p:sp>
        <p:nvSpPr>
          <p:cNvPr id="12" name="Rectangle 11"/>
          <p:cNvSpPr/>
          <p:nvPr userDrawn="1"/>
        </p:nvSpPr>
        <p:spPr>
          <a:xfrm>
            <a:off x="0" y="960120"/>
            <a:ext cx="9144000" cy="41833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13" name="Rectangle 12"/>
          <p:cNvSpPr/>
          <p:nvPr userDrawn="1"/>
        </p:nvSpPr>
        <p:spPr>
          <a:xfrm>
            <a:off x="0" y="0"/>
            <a:ext cx="9144000" cy="96012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4"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5" name="TextBox 14"/>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5" name="Text Placeholder 4"/>
          <p:cNvSpPr>
            <a:spLocks noGrp="1"/>
          </p:cNvSpPr>
          <p:nvPr>
            <p:ph type="body" sz="quarter" idx="13"/>
          </p:nvPr>
        </p:nvSpPr>
        <p:spPr>
          <a:xfrm>
            <a:off x="340822" y="2500313"/>
            <a:ext cx="2726228" cy="18359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4"/>
          </p:nvPr>
        </p:nvSpPr>
        <p:spPr>
          <a:xfrm>
            <a:off x="3209927" y="2500313"/>
            <a:ext cx="2733675" cy="18359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5"/>
          </p:nvPr>
        </p:nvSpPr>
        <p:spPr>
          <a:xfrm>
            <a:off x="6076958" y="2500313"/>
            <a:ext cx="2625725" cy="18359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118591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6_1. Title + Content">
    <p:spTree>
      <p:nvGrpSpPr>
        <p:cNvPr id="1" name=""/>
        <p:cNvGrpSpPr/>
        <p:nvPr/>
      </p:nvGrpSpPr>
      <p:grpSpPr>
        <a:xfrm>
          <a:off x="0" y="0"/>
          <a:ext cx="0" cy="0"/>
          <a:chOff x="0" y="0"/>
          <a:chExt cx="0" cy="0"/>
        </a:xfrm>
      </p:grpSpPr>
      <p:sp>
        <p:nvSpPr>
          <p:cNvPr id="6"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4" name="TextBox 3"/>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
        <p:nvSpPr>
          <p:cNvPr id="10" name="Media Placeholder 9"/>
          <p:cNvSpPr>
            <a:spLocks noGrp="1"/>
          </p:cNvSpPr>
          <p:nvPr>
            <p:ph type="media" sz="quarter" idx="17" hasCustomPrompt="1"/>
          </p:nvPr>
        </p:nvSpPr>
        <p:spPr>
          <a:xfrm>
            <a:off x="227371" y="1200151"/>
            <a:ext cx="5366606" cy="3018716"/>
          </a:xfrm>
        </p:spPr>
        <p:txBody>
          <a:bodyPr/>
          <a:lstStyle>
            <a:lvl1pPr>
              <a:defRPr baseline="0">
                <a:solidFill>
                  <a:schemeClr val="accent3"/>
                </a:solidFill>
              </a:defRPr>
            </a:lvl1pPr>
            <a:lvl2pPr marL="257132" indent="-257132">
              <a:buFont typeface="+mj-lt"/>
              <a:buAutoNum type="arabicPeriod"/>
              <a:defRPr/>
            </a:lvl2pPr>
          </a:lstStyle>
          <a:p>
            <a:r>
              <a:rPr lang="en-US" dirty="0"/>
              <a:t>INSERT BRAND VIDEO HERE:</a:t>
            </a:r>
          </a:p>
        </p:txBody>
      </p:sp>
      <p:sp>
        <p:nvSpPr>
          <p:cNvPr id="7" name="Text Placeholder 5"/>
          <p:cNvSpPr>
            <a:spLocks noGrp="1"/>
          </p:cNvSpPr>
          <p:nvPr>
            <p:ph type="body" sz="quarter" idx="11"/>
          </p:nvPr>
        </p:nvSpPr>
        <p:spPr>
          <a:xfrm>
            <a:off x="5799857" y="1200151"/>
            <a:ext cx="3065369" cy="3136106"/>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626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 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6"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4" name="TextBox 3"/>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5" name="Text Placeholder 4"/>
          <p:cNvSpPr>
            <a:spLocks noGrp="1"/>
          </p:cNvSpPr>
          <p:nvPr>
            <p:ph type="body" sz="quarter" idx="10"/>
          </p:nvPr>
        </p:nvSpPr>
        <p:spPr>
          <a:xfrm>
            <a:off x="340830" y="1200151"/>
            <a:ext cx="8361853" cy="31361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356205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8140" y="4551220"/>
            <a:ext cx="799936" cy="400292"/>
          </a:xfrm>
          <a:prstGeom prst="rect">
            <a:avLst/>
          </a:prstGeom>
        </p:spPr>
      </p:pic>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9" name="TextBox 8"/>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0"/>
          </p:nvPr>
        </p:nvSpPr>
        <p:spPr>
          <a:xfrm>
            <a:off x="341313" y="1200151"/>
            <a:ext cx="4068762" cy="31361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4733926" y="1200151"/>
            <a:ext cx="4067174" cy="3136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63587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p15:clr>
            <a:srgbClr val="FBAE40"/>
          </p15:clr>
        </p15:guide>
        <p15:guide id="2" pos="3840">
          <p15:clr>
            <a:srgbClr val="FBAE40"/>
          </p15:clr>
        </p15:guide>
        <p15:guide id="3" pos="3704">
          <p15:clr>
            <a:srgbClr val="FBAE40"/>
          </p15:clr>
        </p15:guide>
        <p15:guide id="4" pos="3976">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 Three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4" name="Text Placeholder 3"/>
          <p:cNvSpPr>
            <a:spLocks noGrp="1"/>
          </p:cNvSpPr>
          <p:nvPr>
            <p:ph type="body" sz="quarter" idx="10"/>
          </p:nvPr>
        </p:nvSpPr>
        <p:spPr>
          <a:xfrm>
            <a:off x="342901" y="1200151"/>
            <a:ext cx="2643188" cy="3136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3261124" y="1200151"/>
            <a:ext cx="2643188" cy="3136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quarter" idx="12"/>
          </p:nvPr>
        </p:nvSpPr>
        <p:spPr>
          <a:xfrm>
            <a:off x="6157912" y="1200151"/>
            <a:ext cx="2643188" cy="3136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9" name="TextBox 8"/>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10"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spTree>
    <p:extLst>
      <p:ext uri="{BB962C8B-B14F-4D97-AF65-F5344CB8AC3E}">
        <p14:creationId xmlns:p14="http://schemas.microsoft.com/office/powerpoint/2010/main" val="198757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 Content + Inset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8140" y="4551220"/>
            <a:ext cx="799936" cy="400292"/>
          </a:xfrm>
          <a:prstGeom prst="rect">
            <a:avLst/>
          </a:prstGeom>
        </p:spPr>
      </p:pic>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9" name="TextBox 8"/>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4" name="Picture Placeholder 3"/>
          <p:cNvSpPr>
            <a:spLocks noGrp="1"/>
          </p:cNvSpPr>
          <p:nvPr>
            <p:ph type="pic" sz="quarter" idx="13"/>
          </p:nvPr>
        </p:nvSpPr>
        <p:spPr>
          <a:xfrm>
            <a:off x="4733926" y="1200150"/>
            <a:ext cx="4067174" cy="2896836"/>
          </a:xfrm>
        </p:spPr>
        <p:txBody>
          <a:bodyPr/>
          <a:lstStyle>
            <a:lvl1pPr>
              <a:defRPr b="0"/>
            </a:lvl1pPr>
          </a:lstStyle>
          <a:p>
            <a:endParaRPr lang="en-US"/>
          </a:p>
        </p:txBody>
      </p:sp>
      <p:sp>
        <p:nvSpPr>
          <p:cNvPr id="5" name="Text Placeholder 4"/>
          <p:cNvSpPr>
            <a:spLocks noGrp="1"/>
          </p:cNvSpPr>
          <p:nvPr>
            <p:ph type="body" sz="quarter" idx="14"/>
          </p:nvPr>
        </p:nvSpPr>
        <p:spPr>
          <a:xfrm>
            <a:off x="340830" y="1200151"/>
            <a:ext cx="4069253" cy="3130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209285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 Photo + 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4572000" cy="5143500"/>
          </a:xfrm>
        </p:spPr>
        <p:txBody>
          <a:bodyPr/>
          <a:lstStyle>
            <a:lvl1pPr>
              <a:defRPr b="0"/>
            </a:lvl1pPr>
          </a:lstStyle>
          <a:p>
            <a:endParaRPr lang="en-US"/>
          </a:p>
        </p:txBody>
      </p:sp>
      <p:sp>
        <p:nvSpPr>
          <p:cNvPr id="2" name="Title 1"/>
          <p:cNvSpPr>
            <a:spLocks noGrp="1"/>
          </p:cNvSpPr>
          <p:nvPr>
            <p:ph type="title"/>
          </p:nvPr>
        </p:nvSpPr>
        <p:spPr>
          <a:xfrm>
            <a:off x="4916387" y="973009"/>
            <a:ext cx="3884715" cy="1166033"/>
          </a:xfrm>
        </p:spPr>
        <p:txBody>
          <a:bodyPr>
            <a:normAutofit/>
          </a:bodyPr>
          <a:lstStyle>
            <a:lvl1pPr>
              <a:lnSpc>
                <a:spcPts val="2400"/>
              </a:lnSpc>
              <a:defRPr sz="2000">
                <a:solidFill>
                  <a:schemeClr val="accent3"/>
                </a:solidFill>
              </a:defRPr>
            </a:lvl1pPr>
          </a:lstStyle>
          <a:p>
            <a:r>
              <a:rPr lang="en-US" dirty="0"/>
              <a:t>Click to edit Master title style</a:t>
            </a:r>
          </a:p>
        </p:txBody>
      </p:sp>
      <p:sp>
        <p:nvSpPr>
          <p:cNvPr id="13"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7" name="TextBox 16"/>
          <p:cNvSpPr txBox="1"/>
          <p:nvPr userDrawn="1"/>
        </p:nvSpPr>
        <p:spPr>
          <a:xfrm>
            <a:off x="4935678" y="4551227"/>
            <a:ext cx="3067573" cy="438581"/>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7" name="Text Placeholder 6"/>
          <p:cNvSpPr>
            <a:spLocks noGrp="1"/>
          </p:cNvSpPr>
          <p:nvPr>
            <p:ph type="body" sz="quarter" idx="12"/>
          </p:nvPr>
        </p:nvSpPr>
        <p:spPr>
          <a:xfrm>
            <a:off x="4916386" y="2278864"/>
            <a:ext cx="3884714" cy="18633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p:cNvSpPr>
            <a:spLocks noGrp="1"/>
          </p:cNvSpPr>
          <p:nvPr>
            <p:ph type="body" sz="quarter" idx="16"/>
          </p:nvPr>
        </p:nvSpPr>
        <p:spPr>
          <a:xfrm>
            <a:off x="4916386" y="4142187"/>
            <a:ext cx="3836916" cy="401890"/>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5032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 Three Ic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14"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15" name="TextBox 14"/>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5" name="Text Placeholder 4"/>
          <p:cNvSpPr>
            <a:spLocks noGrp="1"/>
          </p:cNvSpPr>
          <p:nvPr>
            <p:ph type="body" sz="quarter" idx="13"/>
          </p:nvPr>
        </p:nvSpPr>
        <p:spPr>
          <a:xfrm>
            <a:off x="340825" y="2500313"/>
            <a:ext cx="2645264" cy="1835944"/>
          </a:xfrm>
        </p:spPr>
        <p:txBody>
          <a:bodyPr/>
          <a:lstStyle>
            <a:lvl1pPr>
              <a:defRPr>
                <a:solidFill>
                  <a:schemeClr val="accent3"/>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4"/>
          </p:nvPr>
        </p:nvSpPr>
        <p:spPr>
          <a:xfrm>
            <a:off x="3252788" y="2500313"/>
            <a:ext cx="2651523" cy="1835944"/>
          </a:xfrm>
        </p:spPr>
        <p:txBody>
          <a:bodyPr/>
          <a:lstStyle>
            <a:lvl1pPr>
              <a:defRPr>
                <a:solidFill>
                  <a:schemeClr val="accent3"/>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5"/>
          </p:nvPr>
        </p:nvSpPr>
        <p:spPr>
          <a:xfrm>
            <a:off x="6155531" y="2500313"/>
            <a:ext cx="2645568" cy="1835944"/>
          </a:xfrm>
        </p:spPr>
        <p:txBody>
          <a:bodyPr/>
          <a:lstStyle>
            <a:lvl1pPr>
              <a:defRPr>
                <a:solidFill>
                  <a:schemeClr val="accent3"/>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161133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 Four Ic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9"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10" name="TextBox 9"/>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5" name="Text Placeholder 4"/>
          <p:cNvSpPr>
            <a:spLocks noGrp="1"/>
          </p:cNvSpPr>
          <p:nvPr>
            <p:ph type="body" sz="quarter" idx="32"/>
          </p:nvPr>
        </p:nvSpPr>
        <p:spPr>
          <a:xfrm>
            <a:off x="627063" y="1829174"/>
            <a:ext cx="3581400" cy="859631"/>
          </a:xfrm>
        </p:spPr>
        <p:txBody>
          <a:bodyPr>
            <a:normAutofit/>
          </a:bodyPr>
          <a:lstStyle>
            <a:lvl1pPr>
              <a:lnSpc>
                <a:spcPts val="1500"/>
              </a:lnSpc>
              <a:defRPr sz="1200">
                <a:solidFill>
                  <a:schemeClr val="accent3"/>
                </a:solidFill>
              </a:defRPr>
            </a:lvl1pPr>
            <a:lvl2pPr>
              <a:lnSpc>
                <a:spcPts val="1500"/>
              </a:lnSpc>
              <a:defRPr sz="1200"/>
            </a:lvl2pPr>
          </a:lstStyle>
          <a:p>
            <a:pPr lvl="0"/>
            <a:r>
              <a:rPr lang="en-US" dirty="0"/>
              <a:t>Click to edit Master text styles</a:t>
            </a:r>
          </a:p>
          <a:p>
            <a:pPr lvl="1"/>
            <a:r>
              <a:rPr lang="en-US" dirty="0"/>
              <a:t>Second level</a:t>
            </a:r>
          </a:p>
        </p:txBody>
      </p:sp>
      <p:sp>
        <p:nvSpPr>
          <p:cNvPr id="7" name="Text Placeholder 6"/>
          <p:cNvSpPr>
            <a:spLocks noGrp="1"/>
          </p:cNvSpPr>
          <p:nvPr>
            <p:ph type="body" sz="quarter" idx="33"/>
          </p:nvPr>
        </p:nvSpPr>
        <p:spPr>
          <a:xfrm>
            <a:off x="4946960" y="1829173"/>
            <a:ext cx="3543300" cy="859631"/>
          </a:xfrm>
        </p:spPr>
        <p:txBody>
          <a:bodyPr>
            <a:normAutofit/>
          </a:bodyPr>
          <a:lstStyle>
            <a:lvl1pPr>
              <a:lnSpc>
                <a:spcPts val="1500"/>
              </a:lnSpc>
              <a:defRPr sz="1200">
                <a:solidFill>
                  <a:schemeClr val="accent3"/>
                </a:solidFill>
              </a:defRPr>
            </a:lvl1pPr>
            <a:lvl2pPr>
              <a:lnSpc>
                <a:spcPts val="1500"/>
              </a:lnSpc>
              <a:defRPr sz="1200"/>
            </a:lvl2pPr>
          </a:lstStyle>
          <a:p>
            <a:pPr lvl="0"/>
            <a:r>
              <a:rPr lang="en-US" dirty="0"/>
              <a:t>Click to edit Master text styles</a:t>
            </a:r>
          </a:p>
          <a:p>
            <a:pPr lvl="1"/>
            <a:r>
              <a:rPr lang="en-US" dirty="0"/>
              <a:t>Second level</a:t>
            </a:r>
          </a:p>
        </p:txBody>
      </p:sp>
      <p:sp>
        <p:nvSpPr>
          <p:cNvPr id="19" name="Text Placeholder 18"/>
          <p:cNvSpPr>
            <a:spLocks noGrp="1"/>
          </p:cNvSpPr>
          <p:nvPr>
            <p:ph type="body" sz="quarter" idx="34"/>
          </p:nvPr>
        </p:nvSpPr>
        <p:spPr>
          <a:xfrm>
            <a:off x="627063" y="3445915"/>
            <a:ext cx="3581400" cy="890343"/>
          </a:xfrm>
        </p:spPr>
        <p:txBody>
          <a:bodyPr>
            <a:normAutofit/>
          </a:bodyPr>
          <a:lstStyle>
            <a:lvl1pPr>
              <a:lnSpc>
                <a:spcPts val="1500"/>
              </a:lnSpc>
              <a:defRPr sz="1200">
                <a:solidFill>
                  <a:schemeClr val="accent3"/>
                </a:solidFill>
              </a:defRPr>
            </a:lvl1pPr>
            <a:lvl2pPr>
              <a:lnSpc>
                <a:spcPts val="1500"/>
              </a:lnSpc>
              <a:defRPr sz="1200"/>
            </a:lvl2pPr>
          </a:lstStyle>
          <a:p>
            <a:pPr lvl="0"/>
            <a:r>
              <a:rPr lang="en-US" dirty="0"/>
              <a:t>Click to edit Master text styles</a:t>
            </a:r>
          </a:p>
          <a:p>
            <a:pPr lvl="1"/>
            <a:r>
              <a:rPr lang="en-US" dirty="0"/>
              <a:t>Second level</a:t>
            </a:r>
          </a:p>
        </p:txBody>
      </p:sp>
      <p:sp>
        <p:nvSpPr>
          <p:cNvPr id="21" name="Text Placeholder 20"/>
          <p:cNvSpPr>
            <a:spLocks noGrp="1"/>
          </p:cNvSpPr>
          <p:nvPr>
            <p:ph type="body" sz="quarter" idx="35"/>
          </p:nvPr>
        </p:nvSpPr>
        <p:spPr>
          <a:xfrm>
            <a:off x="4946969" y="3445915"/>
            <a:ext cx="3543299" cy="890342"/>
          </a:xfrm>
        </p:spPr>
        <p:txBody>
          <a:bodyPr>
            <a:normAutofit/>
          </a:bodyPr>
          <a:lstStyle>
            <a:lvl1pPr>
              <a:lnSpc>
                <a:spcPts val="1500"/>
              </a:lnSpc>
              <a:defRPr sz="1200">
                <a:solidFill>
                  <a:schemeClr val="accent3"/>
                </a:solidFill>
              </a:defRPr>
            </a:lvl1pPr>
            <a:lvl2pPr>
              <a:lnSpc>
                <a:spcPts val="1500"/>
              </a:lnSpc>
              <a:defRPr sz="1200"/>
            </a:lvl2pPr>
          </a:lstStyle>
          <a:p>
            <a:pPr lvl="0"/>
            <a:r>
              <a:rPr lang="en-US" dirty="0"/>
              <a:t>Click to edit Master text styles</a:t>
            </a:r>
          </a:p>
          <a:p>
            <a:pPr lvl="1"/>
            <a:r>
              <a:rPr lang="en-US" dirty="0"/>
              <a:t>Second level</a:t>
            </a:r>
          </a:p>
        </p:txBody>
      </p:sp>
      <p:sp>
        <p:nvSpPr>
          <p:cNvPr id="24" name="Text Placeholder 23"/>
          <p:cNvSpPr>
            <a:spLocks noGrp="1"/>
          </p:cNvSpPr>
          <p:nvPr>
            <p:ph type="body" sz="quarter" idx="36"/>
          </p:nvPr>
        </p:nvSpPr>
        <p:spPr>
          <a:xfrm>
            <a:off x="341313" y="4386269"/>
            <a:ext cx="7116762" cy="328613"/>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250387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 Feature - One Icon">
    <p:bg>
      <p:bgPr>
        <a:solidFill>
          <a:schemeClr val="accent3"/>
        </a:solid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5" name="TextBox 4"/>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7" name="Text Placeholder 6"/>
          <p:cNvSpPr>
            <a:spLocks noGrp="1"/>
          </p:cNvSpPr>
          <p:nvPr>
            <p:ph type="body" sz="quarter" idx="12"/>
          </p:nvPr>
        </p:nvSpPr>
        <p:spPr>
          <a:xfrm>
            <a:off x="1081088" y="2755107"/>
            <a:ext cx="6981825" cy="1359694"/>
          </a:xfrm>
        </p:spPr>
        <p:txBody>
          <a:bodyPr/>
          <a:lstStyle>
            <a:lvl1pPr algn="ctr">
              <a:lnSpc>
                <a:spcPts val="2250"/>
              </a:lnSpc>
              <a:spcAft>
                <a:spcPts val="1500"/>
              </a:spcAft>
              <a:defRPr sz="2000" b="0">
                <a:solidFill>
                  <a:schemeClr val="bg1"/>
                </a:solidFill>
              </a:defRPr>
            </a:lvl1pPr>
            <a:lvl2pPr algn="ctr">
              <a:defRPr>
                <a:solidFill>
                  <a:schemeClr val="bg1"/>
                </a:solidFill>
              </a:defRPr>
            </a:lvl2pPr>
          </a:lstStyle>
          <a:p>
            <a:pPr lvl="0"/>
            <a:r>
              <a:rPr lang="en-US" dirty="0"/>
              <a:t>Click to edit Master text styles</a:t>
            </a:r>
          </a:p>
          <a:p>
            <a:pPr lvl="1"/>
            <a:r>
              <a:rPr lang="en-US" dirty="0"/>
              <a:t>Second level</a:t>
            </a:r>
          </a:p>
        </p:txBody>
      </p:sp>
      <p:sp>
        <p:nvSpPr>
          <p:cNvPr id="9"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6201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Rectangle 2"/>
          <p:cNvSpPr/>
          <p:nvPr userDrawn="1"/>
        </p:nvSpPr>
        <p:spPr>
          <a:xfrm>
            <a:off x="0" y="1123950"/>
            <a:ext cx="9144000" cy="401955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4" name="Rectangle 3"/>
          <p:cNvSpPr/>
          <p:nvPr userDrawn="1"/>
        </p:nvSpPr>
        <p:spPr>
          <a:xfrm>
            <a:off x="0" y="0"/>
            <a:ext cx="9144000" cy="1123950"/>
          </a:xfrm>
          <a:prstGeom prst="rect">
            <a:avLst/>
          </a:prstGeom>
          <a:solidFill>
            <a:srgbClr val="E82B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8" name="TextBox 7"/>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2667160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 Feature - Two Icon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5" name="Rectangle 4"/>
          <p:cNvSpPr/>
          <p:nvPr userDrawn="1"/>
        </p:nvSpPr>
        <p:spPr>
          <a:xfrm>
            <a:off x="4572000" y="0"/>
            <a:ext cx="4572000" cy="51435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0" name="TextBox 9"/>
          <p:cNvSpPr txBox="1"/>
          <p:nvPr userDrawn="1"/>
        </p:nvSpPr>
        <p:spPr>
          <a:xfrm>
            <a:off x="4879573" y="4611895"/>
            <a:ext cx="3882044" cy="346249"/>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3" name="Text Placeholder 2"/>
          <p:cNvSpPr>
            <a:spLocks noGrp="1"/>
          </p:cNvSpPr>
          <p:nvPr>
            <p:ph type="body" sz="quarter" idx="14"/>
          </p:nvPr>
        </p:nvSpPr>
        <p:spPr>
          <a:xfrm>
            <a:off x="342902" y="1939529"/>
            <a:ext cx="3846513" cy="2446734"/>
          </a:xfrm>
        </p:spPr>
        <p:txBody>
          <a:bodyPr/>
          <a:lstStyle>
            <a:lvl1pPr>
              <a:lnSpc>
                <a:spcPts val="2250"/>
              </a:lnSpc>
              <a:spcBef>
                <a:spcPts val="0"/>
              </a:spcBef>
              <a:spcAft>
                <a:spcPts val="1500"/>
              </a:spcAft>
              <a:defRPr sz="2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5"/>
          </p:nvPr>
        </p:nvSpPr>
        <p:spPr>
          <a:xfrm>
            <a:off x="4887920" y="1939529"/>
            <a:ext cx="3913187" cy="2446734"/>
          </a:xfrm>
        </p:spPr>
        <p:txBody>
          <a:bodyPr/>
          <a:lstStyle>
            <a:lvl1pPr>
              <a:lnSpc>
                <a:spcPts val="2250"/>
              </a:lnSpc>
              <a:spcBef>
                <a:spcPts val="0"/>
              </a:spcBef>
              <a:spcAft>
                <a:spcPts val="1500"/>
              </a:spcAft>
              <a:defRPr sz="2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6"/>
          </p:nvPr>
        </p:nvSpPr>
        <p:spPr>
          <a:xfrm>
            <a:off x="605650" y="4611893"/>
            <a:ext cx="3583771" cy="409613"/>
          </a:xfrm>
        </p:spPr>
        <p:txBody>
          <a:bodyPr>
            <a:normAutofit/>
          </a:bodyPr>
          <a:lstStyle>
            <a:lvl1pPr>
              <a:lnSpc>
                <a:spcPts val="900"/>
              </a:lnSpc>
              <a:defRPr sz="6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04992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 Feature - Four Icons">
    <p:spTree>
      <p:nvGrpSpPr>
        <p:cNvPr id="1" name=""/>
        <p:cNvGrpSpPr/>
        <p:nvPr/>
      </p:nvGrpSpPr>
      <p:grpSpPr>
        <a:xfrm>
          <a:off x="0" y="0"/>
          <a:ext cx="0" cy="0"/>
          <a:chOff x="0" y="0"/>
          <a:chExt cx="0" cy="0"/>
        </a:xfrm>
      </p:grpSpPr>
      <p:sp>
        <p:nvSpPr>
          <p:cNvPr id="28" name="Rectangle 27"/>
          <p:cNvSpPr/>
          <p:nvPr userDrawn="1"/>
        </p:nvSpPr>
        <p:spPr>
          <a:xfrm>
            <a:off x="4567881" y="2568635"/>
            <a:ext cx="4572000" cy="25748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24" name="Rectangle 23"/>
          <p:cNvSpPr/>
          <p:nvPr userDrawn="1"/>
        </p:nvSpPr>
        <p:spPr>
          <a:xfrm>
            <a:off x="4567881" y="2"/>
            <a:ext cx="4572000" cy="2568633"/>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5" name="Rectangle 4"/>
          <p:cNvSpPr/>
          <p:nvPr userDrawn="1"/>
        </p:nvSpPr>
        <p:spPr>
          <a:xfrm>
            <a:off x="0" y="2"/>
            <a:ext cx="4572000" cy="25686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29" name="Rectangle 28"/>
          <p:cNvSpPr/>
          <p:nvPr userDrawn="1"/>
        </p:nvSpPr>
        <p:spPr>
          <a:xfrm>
            <a:off x="0" y="2526638"/>
            <a:ext cx="4572000" cy="2616869"/>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10"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3" name="TextBox 12"/>
          <p:cNvSpPr txBox="1"/>
          <p:nvPr userDrawn="1"/>
        </p:nvSpPr>
        <p:spPr>
          <a:xfrm>
            <a:off x="5065241" y="4611895"/>
            <a:ext cx="3696375" cy="346249"/>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3" name="Text Placeholder 2"/>
          <p:cNvSpPr>
            <a:spLocks noGrp="1"/>
          </p:cNvSpPr>
          <p:nvPr>
            <p:ph type="body" sz="quarter" idx="32"/>
          </p:nvPr>
        </p:nvSpPr>
        <p:spPr>
          <a:xfrm>
            <a:off x="457207" y="1441855"/>
            <a:ext cx="3617441" cy="859993"/>
          </a:xfrm>
        </p:spPr>
        <p:txBody>
          <a:bodyPr>
            <a:normAutofit/>
          </a:bodyPr>
          <a:lstStyle>
            <a:lvl1pPr>
              <a:lnSpc>
                <a:spcPts val="1500"/>
              </a:lnSpc>
              <a:defRPr sz="1200">
                <a:solidFill>
                  <a:schemeClr val="bg1"/>
                </a:solidFill>
              </a:defRPr>
            </a:lvl1pPr>
            <a:lvl2pPr>
              <a:lnSpc>
                <a:spcPts val="1500"/>
              </a:lnSpc>
              <a:defRPr sz="1200">
                <a:solidFill>
                  <a:schemeClr val="bg1"/>
                </a:solidFill>
              </a:defRPr>
            </a:lvl2pPr>
          </a:lstStyle>
          <a:p>
            <a:pPr lvl="0"/>
            <a:r>
              <a:rPr lang="en-US" dirty="0"/>
              <a:t>Click to edit Master text styles</a:t>
            </a:r>
          </a:p>
          <a:p>
            <a:pPr lvl="1"/>
            <a:r>
              <a:rPr lang="en-US" dirty="0"/>
              <a:t>Second level</a:t>
            </a:r>
          </a:p>
        </p:txBody>
      </p:sp>
      <p:sp>
        <p:nvSpPr>
          <p:cNvPr id="6" name="Text Placeholder 5"/>
          <p:cNvSpPr>
            <a:spLocks noGrp="1"/>
          </p:cNvSpPr>
          <p:nvPr>
            <p:ph type="body" sz="quarter" idx="33"/>
          </p:nvPr>
        </p:nvSpPr>
        <p:spPr>
          <a:xfrm>
            <a:off x="5065248" y="1441855"/>
            <a:ext cx="3581873" cy="859993"/>
          </a:xfrm>
        </p:spPr>
        <p:txBody>
          <a:bodyPr>
            <a:normAutofit/>
          </a:bodyPr>
          <a:lstStyle>
            <a:lvl1pPr>
              <a:lnSpc>
                <a:spcPts val="1500"/>
              </a:lnSpc>
              <a:defRPr sz="1200">
                <a:solidFill>
                  <a:schemeClr val="bg1"/>
                </a:solidFill>
              </a:defRPr>
            </a:lvl1pPr>
            <a:lvl2pPr>
              <a:lnSpc>
                <a:spcPts val="1500"/>
              </a:lnSpc>
              <a:defRPr sz="1200">
                <a:solidFill>
                  <a:schemeClr val="bg1"/>
                </a:solidFill>
              </a:defRPr>
            </a:lvl2pPr>
          </a:lstStyle>
          <a:p>
            <a:pPr lvl="0"/>
            <a:r>
              <a:rPr lang="en-US" dirty="0"/>
              <a:t>Click to edit Master text styles</a:t>
            </a:r>
          </a:p>
          <a:p>
            <a:pPr lvl="1"/>
            <a:r>
              <a:rPr lang="en-US" dirty="0"/>
              <a:t>Second level</a:t>
            </a:r>
          </a:p>
        </p:txBody>
      </p:sp>
      <p:sp>
        <p:nvSpPr>
          <p:cNvPr id="8" name="Text Placeholder 7"/>
          <p:cNvSpPr>
            <a:spLocks noGrp="1"/>
          </p:cNvSpPr>
          <p:nvPr>
            <p:ph type="body" sz="quarter" idx="34"/>
          </p:nvPr>
        </p:nvSpPr>
        <p:spPr>
          <a:xfrm>
            <a:off x="5065248" y="3702405"/>
            <a:ext cx="3581873" cy="860392"/>
          </a:xfrm>
        </p:spPr>
        <p:txBody>
          <a:bodyPr>
            <a:normAutofit/>
          </a:bodyPr>
          <a:lstStyle>
            <a:lvl1pPr>
              <a:lnSpc>
                <a:spcPts val="1500"/>
              </a:lnSpc>
              <a:defRPr sz="1200">
                <a:solidFill>
                  <a:schemeClr val="bg1"/>
                </a:solidFill>
              </a:defRPr>
            </a:lvl1pPr>
            <a:lvl2pPr>
              <a:lnSpc>
                <a:spcPts val="1500"/>
              </a:lnSpc>
              <a:defRPr sz="1200">
                <a:solidFill>
                  <a:schemeClr val="bg1"/>
                </a:solidFill>
              </a:defRPr>
            </a:lvl2pPr>
          </a:lstStyle>
          <a:p>
            <a:pPr lvl="0"/>
            <a:r>
              <a:rPr lang="en-US" dirty="0"/>
              <a:t>Click to edit Master text styles</a:t>
            </a:r>
          </a:p>
          <a:p>
            <a:pPr lvl="1"/>
            <a:r>
              <a:rPr lang="en-US" dirty="0"/>
              <a:t>Second level</a:t>
            </a:r>
          </a:p>
        </p:txBody>
      </p:sp>
      <p:sp>
        <p:nvSpPr>
          <p:cNvPr id="11" name="Text Placeholder 10"/>
          <p:cNvSpPr>
            <a:spLocks noGrp="1"/>
          </p:cNvSpPr>
          <p:nvPr>
            <p:ph type="body" sz="quarter" idx="35"/>
          </p:nvPr>
        </p:nvSpPr>
        <p:spPr>
          <a:xfrm>
            <a:off x="457207" y="3702405"/>
            <a:ext cx="3617441" cy="860392"/>
          </a:xfrm>
        </p:spPr>
        <p:txBody>
          <a:bodyPr>
            <a:normAutofit/>
          </a:bodyPr>
          <a:lstStyle>
            <a:lvl1pPr>
              <a:lnSpc>
                <a:spcPts val="1500"/>
              </a:lnSpc>
              <a:defRPr sz="1200">
                <a:solidFill>
                  <a:schemeClr val="bg1"/>
                </a:solidFill>
              </a:defRPr>
            </a:lvl1pPr>
            <a:lvl2pPr>
              <a:lnSpc>
                <a:spcPts val="1500"/>
              </a:lnSpc>
              <a:defRPr sz="1200">
                <a:solidFill>
                  <a:schemeClr val="bg1"/>
                </a:solidFill>
              </a:defRPr>
            </a:lvl2pPr>
          </a:lstStyle>
          <a:p>
            <a:pPr lvl="0"/>
            <a:r>
              <a:rPr lang="en-US" dirty="0"/>
              <a:t>Click to edit Master text styles</a:t>
            </a:r>
          </a:p>
          <a:p>
            <a:pPr lvl="1"/>
            <a:r>
              <a:rPr lang="en-US" dirty="0"/>
              <a:t>Second level</a:t>
            </a:r>
          </a:p>
        </p:txBody>
      </p:sp>
      <p:sp>
        <p:nvSpPr>
          <p:cNvPr id="21" name="Text Placeholder 20"/>
          <p:cNvSpPr>
            <a:spLocks noGrp="1"/>
          </p:cNvSpPr>
          <p:nvPr>
            <p:ph type="body" sz="quarter" idx="36"/>
          </p:nvPr>
        </p:nvSpPr>
        <p:spPr>
          <a:xfrm>
            <a:off x="606433" y="4612482"/>
            <a:ext cx="3432175" cy="409018"/>
          </a:xfrm>
        </p:spPr>
        <p:txBody>
          <a:bodyPr>
            <a:normAutofit/>
          </a:bodyPr>
          <a:lstStyle>
            <a:lvl1pPr>
              <a:lnSpc>
                <a:spcPts val="900"/>
              </a:lnSpc>
              <a:defRPr sz="6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52828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 Feature - Quote">
    <p:bg>
      <p:bgPr>
        <a:solidFill>
          <a:schemeClr val="accent3"/>
        </a:solidFill>
        <a:effectLst/>
      </p:bgPr>
    </p:bg>
    <p:spTree>
      <p:nvGrpSpPr>
        <p:cNvPr id="1" name=""/>
        <p:cNvGrpSpPr/>
        <p:nvPr/>
      </p:nvGrpSpPr>
      <p:grpSpPr>
        <a:xfrm>
          <a:off x="0" y="0"/>
          <a:ext cx="0" cy="0"/>
          <a:chOff x="0" y="0"/>
          <a:chExt cx="0" cy="0"/>
        </a:xfrm>
      </p:grpSpPr>
      <p:sp>
        <p:nvSpPr>
          <p:cNvPr id="9"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0" name="TextBox 9"/>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2" hasCustomPrompt="1"/>
          </p:nvPr>
        </p:nvSpPr>
        <p:spPr>
          <a:xfrm>
            <a:off x="1081088" y="1313260"/>
            <a:ext cx="6981825" cy="2194322"/>
          </a:xfrm>
        </p:spPr>
        <p:txBody>
          <a:bodyPr>
            <a:normAutofit/>
          </a:bodyPr>
          <a:lstStyle>
            <a:lvl1pPr algn="ctr">
              <a:lnSpc>
                <a:spcPts val="2250"/>
              </a:lnSpc>
              <a:defRPr sz="2000" b="0">
                <a:solidFill>
                  <a:schemeClr val="bg1"/>
                </a:solidFill>
              </a:defRPr>
            </a:lvl1pPr>
          </a:lstStyle>
          <a:p>
            <a:pPr lvl="0"/>
            <a:r>
              <a:rPr lang="en-US" dirty="0"/>
              <a:t>“Click to edit Master text styles”</a:t>
            </a:r>
          </a:p>
        </p:txBody>
      </p:sp>
      <p:sp>
        <p:nvSpPr>
          <p:cNvPr id="7" name="Text Placeholder 6"/>
          <p:cNvSpPr>
            <a:spLocks noGrp="1"/>
          </p:cNvSpPr>
          <p:nvPr>
            <p:ph type="body" sz="quarter" idx="13"/>
          </p:nvPr>
        </p:nvSpPr>
        <p:spPr>
          <a:xfrm>
            <a:off x="1081095" y="3702113"/>
            <a:ext cx="6986587" cy="345935"/>
          </a:xfrm>
        </p:spPr>
        <p:txBody>
          <a:bodyPr anchor="ctr"/>
          <a:lstStyle>
            <a:lvl1pPr algn="ctr">
              <a:defRPr sz="1200" cap="all" spc="75" baseline="0">
                <a:solidFill>
                  <a:schemeClr val="bg1"/>
                </a:solidFill>
              </a:defRPr>
            </a:lvl1pPr>
          </a:lstStyle>
          <a:p>
            <a:pPr lvl="0"/>
            <a:r>
              <a:rPr lang="en-US" dirty="0"/>
              <a:t>Click to edit Master text styles</a:t>
            </a:r>
          </a:p>
        </p:txBody>
      </p:sp>
      <p:sp>
        <p:nvSpPr>
          <p:cNvPr id="12"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56678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1. Title + Content">
    <p:spTree>
      <p:nvGrpSpPr>
        <p:cNvPr id="1" name=""/>
        <p:cNvGrpSpPr/>
        <p:nvPr/>
      </p:nvGrpSpPr>
      <p:grpSpPr>
        <a:xfrm>
          <a:off x="0" y="0"/>
          <a:ext cx="0" cy="0"/>
          <a:chOff x="0" y="0"/>
          <a:chExt cx="0" cy="0"/>
        </a:xfrm>
      </p:grpSpPr>
      <p:sp>
        <p:nvSpPr>
          <p:cNvPr id="12" name="Rectangle 11"/>
          <p:cNvSpPr/>
          <p:nvPr userDrawn="1"/>
        </p:nvSpPr>
        <p:spPr>
          <a:xfrm>
            <a:off x="0" y="0"/>
            <a:ext cx="9144000" cy="4399236"/>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6"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4" name="TextBox 3"/>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
        <p:nvSpPr>
          <p:cNvPr id="10" name="Media Placeholder 9"/>
          <p:cNvSpPr>
            <a:spLocks noGrp="1"/>
          </p:cNvSpPr>
          <p:nvPr>
            <p:ph type="media" sz="quarter" idx="17" hasCustomPrompt="1"/>
          </p:nvPr>
        </p:nvSpPr>
        <p:spPr>
          <a:xfrm>
            <a:off x="655736" y="8"/>
            <a:ext cx="7832543" cy="4405805"/>
          </a:xfrm>
        </p:spPr>
        <p:txBody>
          <a:bodyPr/>
          <a:lstStyle>
            <a:lvl1pPr>
              <a:defRPr baseline="0">
                <a:solidFill>
                  <a:schemeClr val="accent3"/>
                </a:solidFill>
              </a:defRPr>
            </a:lvl1pPr>
            <a:lvl2pPr marL="257132" indent="-257132">
              <a:buFont typeface="+mj-lt"/>
              <a:buAutoNum type="arabicPeriod"/>
              <a:defRPr/>
            </a:lvl2pPr>
          </a:lstStyle>
          <a:p>
            <a:r>
              <a:rPr lang="en-US" dirty="0"/>
              <a:t>INSERT NETWORK VIDEO HERE:</a:t>
            </a:r>
          </a:p>
        </p:txBody>
      </p:sp>
    </p:spTree>
    <p:extLst>
      <p:ext uri="{BB962C8B-B14F-4D97-AF65-F5344CB8AC3E}">
        <p14:creationId xmlns:p14="http://schemas.microsoft.com/office/powerpoint/2010/main" val="192347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1. Title + Content">
    <p:spTree>
      <p:nvGrpSpPr>
        <p:cNvPr id="1" name=""/>
        <p:cNvGrpSpPr/>
        <p:nvPr/>
      </p:nvGrpSpPr>
      <p:grpSpPr>
        <a:xfrm>
          <a:off x="0" y="0"/>
          <a:ext cx="0" cy="0"/>
          <a:chOff x="0" y="0"/>
          <a:chExt cx="0" cy="0"/>
        </a:xfrm>
      </p:grpSpPr>
      <p:sp>
        <p:nvSpPr>
          <p:cNvPr id="12" name="Rectangle 11"/>
          <p:cNvSpPr/>
          <p:nvPr userDrawn="1"/>
        </p:nvSpPr>
        <p:spPr>
          <a:xfrm>
            <a:off x="0" y="0"/>
            <a:ext cx="9144000" cy="4399236"/>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6"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4" name="TextBox 3"/>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
        <p:nvSpPr>
          <p:cNvPr id="10" name="Media Placeholder 9"/>
          <p:cNvSpPr>
            <a:spLocks noGrp="1"/>
          </p:cNvSpPr>
          <p:nvPr>
            <p:ph type="media" sz="quarter" idx="17" hasCustomPrompt="1"/>
          </p:nvPr>
        </p:nvSpPr>
        <p:spPr>
          <a:xfrm>
            <a:off x="655736" y="8"/>
            <a:ext cx="7832543" cy="4405805"/>
          </a:xfrm>
        </p:spPr>
        <p:txBody>
          <a:bodyPr/>
          <a:lstStyle>
            <a:lvl1pPr>
              <a:defRPr baseline="0">
                <a:solidFill>
                  <a:schemeClr val="accent3"/>
                </a:solidFill>
              </a:defRPr>
            </a:lvl1pPr>
            <a:lvl2pPr marL="257132" indent="-257132">
              <a:buFont typeface="+mj-lt"/>
              <a:buAutoNum type="arabicPeriod"/>
              <a:defRPr/>
            </a:lvl2pPr>
          </a:lstStyle>
          <a:p>
            <a:r>
              <a:rPr lang="en-US" dirty="0"/>
              <a:t>INSERT ONLINE PROVIDERS VIDEO HERE:</a:t>
            </a:r>
          </a:p>
        </p:txBody>
      </p:sp>
    </p:spTree>
    <p:extLst>
      <p:ext uri="{BB962C8B-B14F-4D97-AF65-F5344CB8AC3E}">
        <p14:creationId xmlns:p14="http://schemas.microsoft.com/office/powerpoint/2010/main" val="285030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_1. Title + Content">
    <p:spTree>
      <p:nvGrpSpPr>
        <p:cNvPr id="1" name=""/>
        <p:cNvGrpSpPr/>
        <p:nvPr/>
      </p:nvGrpSpPr>
      <p:grpSpPr>
        <a:xfrm>
          <a:off x="0" y="0"/>
          <a:ext cx="0" cy="0"/>
          <a:chOff x="0" y="0"/>
          <a:chExt cx="0" cy="0"/>
        </a:xfrm>
      </p:grpSpPr>
      <p:sp>
        <p:nvSpPr>
          <p:cNvPr id="6"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4" name="TextBox 3"/>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
        <p:nvSpPr>
          <p:cNvPr id="10" name="Media Placeholder 9"/>
          <p:cNvSpPr>
            <a:spLocks noGrp="1"/>
          </p:cNvSpPr>
          <p:nvPr>
            <p:ph type="media" sz="quarter" idx="17" hasCustomPrompt="1"/>
          </p:nvPr>
        </p:nvSpPr>
        <p:spPr>
          <a:xfrm>
            <a:off x="227371" y="1200151"/>
            <a:ext cx="5366606" cy="3018716"/>
          </a:xfrm>
        </p:spPr>
        <p:txBody>
          <a:bodyPr/>
          <a:lstStyle>
            <a:lvl1pPr>
              <a:defRPr baseline="0">
                <a:solidFill>
                  <a:schemeClr val="accent3"/>
                </a:solidFill>
              </a:defRPr>
            </a:lvl1pPr>
            <a:lvl2pPr marL="257132" indent="-257132">
              <a:buFont typeface="+mj-lt"/>
              <a:buAutoNum type="arabicPeriod"/>
              <a:defRPr/>
            </a:lvl2pPr>
          </a:lstStyle>
          <a:p>
            <a:r>
              <a:rPr lang="en-US" dirty="0"/>
              <a:t>INSERT DEMO VIDEO HERE:</a:t>
            </a:r>
          </a:p>
        </p:txBody>
      </p:sp>
      <p:sp>
        <p:nvSpPr>
          <p:cNvPr id="7" name="Text Placeholder 5"/>
          <p:cNvSpPr>
            <a:spLocks noGrp="1"/>
          </p:cNvSpPr>
          <p:nvPr>
            <p:ph type="body" sz="quarter" idx="11"/>
          </p:nvPr>
        </p:nvSpPr>
        <p:spPr>
          <a:xfrm>
            <a:off x="5799857" y="1200151"/>
            <a:ext cx="3065369" cy="3136106"/>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022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_1. Title + Content">
    <p:spTree>
      <p:nvGrpSpPr>
        <p:cNvPr id="1" name=""/>
        <p:cNvGrpSpPr/>
        <p:nvPr/>
      </p:nvGrpSpPr>
      <p:grpSpPr>
        <a:xfrm>
          <a:off x="0" y="0"/>
          <a:ext cx="0" cy="0"/>
          <a:chOff x="0" y="0"/>
          <a:chExt cx="0" cy="0"/>
        </a:xfrm>
      </p:grpSpPr>
      <p:sp>
        <p:nvSpPr>
          <p:cNvPr id="12" name="Rectangle 11"/>
          <p:cNvSpPr/>
          <p:nvPr userDrawn="1"/>
        </p:nvSpPr>
        <p:spPr>
          <a:xfrm>
            <a:off x="0" y="0"/>
            <a:ext cx="9144000" cy="4399236"/>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6"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4" name="TextBox 3"/>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
        <p:nvSpPr>
          <p:cNvPr id="10" name="Media Placeholder 9"/>
          <p:cNvSpPr>
            <a:spLocks noGrp="1"/>
          </p:cNvSpPr>
          <p:nvPr>
            <p:ph type="media" sz="quarter" idx="17" hasCustomPrompt="1"/>
          </p:nvPr>
        </p:nvSpPr>
        <p:spPr>
          <a:xfrm>
            <a:off x="655736" y="8"/>
            <a:ext cx="7832543" cy="4405805"/>
          </a:xfrm>
        </p:spPr>
        <p:txBody>
          <a:bodyPr/>
          <a:lstStyle>
            <a:lvl1pPr>
              <a:defRPr baseline="0">
                <a:solidFill>
                  <a:schemeClr val="accent3"/>
                </a:solidFill>
              </a:defRPr>
            </a:lvl1pPr>
            <a:lvl2pPr marL="257132" indent="-257132">
              <a:buFont typeface="+mj-lt"/>
              <a:buAutoNum type="arabicPeriod"/>
              <a:defRPr/>
            </a:lvl2pPr>
          </a:lstStyle>
          <a:p>
            <a:r>
              <a:rPr lang="en-US" dirty="0"/>
              <a:t>INSERT POP-UP CLINIC VIDEO HERE:</a:t>
            </a:r>
          </a:p>
        </p:txBody>
      </p:sp>
    </p:spTree>
    <p:extLst>
      <p:ext uri="{BB962C8B-B14F-4D97-AF65-F5344CB8AC3E}">
        <p14:creationId xmlns:p14="http://schemas.microsoft.com/office/powerpoint/2010/main" val="357828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 Full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9" name="Table Placeholder 8"/>
          <p:cNvSpPr>
            <a:spLocks noGrp="1"/>
          </p:cNvSpPr>
          <p:nvPr>
            <p:ph type="tbl" sz="quarter" idx="10"/>
          </p:nvPr>
        </p:nvSpPr>
        <p:spPr>
          <a:xfrm>
            <a:off x="340823" y="1200151"/>
            <a:ext cx="8460276" cy="3136106"/>
          </a:xfrm>
        </p:spPr>
        <p:txBody>
          <a:bodyPr/>
          <a:lstStyle>
            <a:lvl1pPr>
              <a:defRPr b="0"/>
            </a:lvl1pPr>
          </a:lstStyle>
          <a:p>
            <a:endParaRPr lang="en-US"/>
          </a:p>
        </p:txBody>
      </p:sp>
      <p:sp>
        <p:nvSpPr>
          <p:cNvPr id="6"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8" name="TextBox 7"/>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11"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209384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 Full Bar Chart">
    <p:spTree>
      <p:nvGrpSpPr>
        <p:cNvPr id="1" name=""/>
        <p:cNvGrpSpPr/>
        <p:nvPr/>
      </p:nvGrpSpPr>
      <p:grpSpPr>
        <a:xfrm>
          <a:off x="0" y="0"/>
          <a:ext cx="0" cy="0"/>
          <a:chOff x="0" y="0"/>
          <a:chExt cx="0" cy="0"/>
        </a:xfrm>
      </p:grpSpPr>
      <p:sp>
        <p:nvSpPr>
          <p:cNvPr id="4" name="Chart Placeholder 3"/>
          <p:cNvSpPr>
            <a:spLocks noGrp="1"/>
          </p:cNvSpPr>
          <p:nvPr>
            <p:ph type="chart" sz="quarter" idx="11"/>
          </p:nvPr>
        </p:nvSpPr>
        <p:spPr>
          <a:xfrm>
            <a:off x="340830" y="1200151"/>
            <a:ext cx="8460277" cy="3136107"/>
          </a:xfrm>
        </p:spPr>
        <p:txBody>
          <a:bodyPr/>
          <a:lstStyle>
            <a:lvl1pPr>
              <a:defRPr b="0"/>
            </a:lvl1pPr>
          </a:lstStyle>
          <a:p>
            <a:endParaRPr lang="en-US"/>
          </a:p>
        </p:txBody>
      </p:sp>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6"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8" name="TextBox 7"/>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10"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109151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 Bar Chart +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8140" y="4551220"/>
            <a:ext cx="799936" cy="400292"/>
          </a:xfrm>
          <a:prstGeom prst="rect">
            <a:avLst/>
          </a:prstGeom>
        </p:spPr>
      </p:pic>
      <p:sp>
        <p:nvSpPr>
          <p:cNvPr id="3" name="Rectangle 2"/>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7" name="Chart Placeholder 6"/>
          <p:cNvSpPr>
            <a:spLocks noGrp="1"/>
          </p:cNvSpPr>
          <p:nvPr>
            <p:ph type="chart" sz="quarter" idx="10"/>
          </p:nvPr>
        </p:nvSpPr>
        <p:spPr>
          <a:xfrm>
            <a:off x="336553" y="839391"/>
            <a:ext cx="3702050" cy="3302214"/>
          </a:xfrm>
        </p:spPr>
        <p:txBody>
          <a:bodyPr/>
          <a:lstStyle>
            <a:lvl1pPr>
              <a:defRPr b="0">
                <a:solidFill>
                  <a:schemeClr val="bg1"/>
                </a:solidFill>
              </a:defRPr>
            </a:lvl1pPr>
          </a:lstStyle>
          <a:p>
            <a:endParaRPr lang="en-US"/>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4" name="Title 1"/>
          <p:cNvSpPr>
            <a:spLocks noGrp="1"/>
          </p:cNvSpPr>
          <p:nvPr>
            <p:ph type="title"/>
          </p:nvPr>
        </p:nvSpPr>
        <p:spPr>
          <a:xfrm>
            <a:off x="4916387" y="958713"/>
            <a:ext cx="3884715" cy="1166033"/>
          </a:xfrm>
        </p:spPr>
        <p:txBody>
          <a:bodyPr>
            <a:normAutofit/>
          </a:bodyPr>
          <a:lstStyle>
            <a:lvl1pPr>
              <a:lnSpc>
                <a:spcPts val="2400"/>
              </a:lnSpc>
              <a:defRPr sz="2000">
                <a:solidFill>
                  <a:schemeClr val="accent3"/>
                </a:solidFill>
              </a:defRPr>
            </a:lvl1pPr>
          </a:lstStyle>
          <a:p>
            <a:r>
              <a:rPr lang="en-US" dirty="0"/>
              <a:t>Click to edit Master title style</a:t>
            </a:r>
          </a:p>
        </p:txBody>
      </p:sp>
      <p:sp>
        <p:nvSpPr>
          <p:cNvPr id="17" name="TextBox 16"/>
          <p:cNvSpPr txBox="1"/>
          <p:nvPr userDrawn="1"/>
        </p:nvSpPr>
        <p:spPr>
          <a:xfrm>
            <a:off x="4935678" y="4551227"/>
            <a:ext cx="3067573" cy="438581"/>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3"/>
          </p:nvPr>
        </p:nvSpPr>
        <p:spPr>
          <a:xfrm>
            <a:off x="4916489" y="2263380"/>
            <a:ext cx="3884787" cy="207287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6"/>
          </p:nvPr>
        </p:nvSpPr>
        <p:spPr>
          <a:xfrm>
            <a:off x="605643" y="4611893"/>
            <a:ext cx="3432958" cy="409613"/>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103490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Rectangle 11"/>
          <p:cNvSpPr/>
          <p:nvPr userDrawn="1"/>
        </p:nvSpPr>
        <p:spPr>
          <a:xfrm>
            <a:off x="4572000" y="0"/>
            <a:ext cx="4572000" cy="5143500"/>
          </a:xfrm>
          <a:prstGeom prst="rect">
            <a:avLst/>
          </a:prstGeom>
          <a:solidFill>
            <a:srgbClr val="E82B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7" name="Rectangle 6"/>
          <p:cNvSpPr/>
          <p:nvPr userDrawn="1"/>
        </p:nvSpPr>
        <p:spPr>
          <a:xfrm>
            <a:off x="0" y="0"/>
            <a:ext cx="4572000" cy="514350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284833546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2. Bar Chart + Content">
    <p:spTree>
      <p:nvGrpSpPr>
        <p:cNvPr id="1" name=""/>
        <p:cNvGrpSpPr/>
        <p:nvPr/>
      </p:nvGrpSpPr>
      <p:grpSpPr>
        <a:xfrm>
          <a:off x="0" y="0"/>
          <a:ext cx="0" cy="0"/>
          <a:chOff x="0" y="0"/>
          <a:chExt cx="0" cy="0"/>
        </a:xfrm>
      </p:grpSpPr>
      <p:sp>
        <p:nvSpPr>
          <p:cNvPr id="13" name="Rectangle 12"/>
          <p:cNvSpPr/>
          <p:nvPr userDrawn="1"/>
        </p:nvSpPr>
        <p:spPr>
          <a:xfrm>
            <a:off x="0" y="0"/>
            <a:ext cx="4572000" cy="51435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8140" y="4551220"/>
            <a:ext cx="799936" cy="400292"/>
          </a:xfrm>
          <a:prstGeom prst="rect">
            <a:avLst/>
          </a:prstGeom>
        </p:spPr>
      </p:pic>
      <p:sp>
        <p:nvSpPr>
          <p:cNvPr id="3" name="Rectangle 2"/>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7" name="Chart Placeholder 6"/>
          <p:cNvSpPr>
            <a:spLocks noGrp="1"/>
          </p:cNvSpPr>
          <p:nvPr>
            <p:ph type="chart" sz="quarter" idx="10"/>
          </p:nvPr>
        </p:nvSpPr>
        <p:spPr>
          <a:xfrm>
            <a:off x="4908553" y="839391"/>
            <a:ext cx="3702050" cy="3302214"/>
          </a:xfrm>
        </p:spPr>
        <p:txBody>
          <a:bodyPr/>
          <a:lstStyle>
            <a:lvl1pPr>
              <a:defRPr b="0">
                <a:solidFill>
                  <a:schemeClr val="bg1"/>
                </a:solidFill>
              </a:defRPr>
            </a:lvl1pPr>
          </a:lstStyle>
          <a:p>
            <a:endParaRPr lang="en-US"/>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4" name="Title 1"/>
          <p:cNvSpPr>
            <a:spLocks noGrp="1"/>
          </p:cNvSpPr>
          <p:nvPr>
            <p:ph type="title"/>
          </p:nvPr>
        </p:nvSpPr>
        <p:spPr>
          <a:xfrm>
            <a:off x="490262" y="958713"/>
            <a:ext cx="3884715" cy="1166033"/>
          </a:xfrm>
        </p:spPr>
        <p:txBody>
          <a:bodyPr>
            <a:normAutofit/>
          </a:bodyPr>
          <a:lstStyle>
            <a:lvl1pPr>
              <a:lnSpc>
                <a:spcPct val="100000"/>
              </a:lnSpc>
              <a:defRPr sz="2700">
                <a:solidFill>
                  <a:schemeClr val="bg1"/>
                </a:solidFill>
              </a:defRPr>
            </a:lvl1pPr>
          </a:lstStyle>
          <a:p>
            <a:r>
              <a:rPr lang="en-US" dirty="0"/>
              <a:t>Click to edit Master title style</a:t>
            </a:r>
          </a:p>
        </p:txBody>
      </p:sp>
      <p:sp>
        <p:nvSpPr>
          <p:cNvPr id="17" name="TextBox 16"/>
          <p:cNvSpPr txBox="1"/>
          <p:nvPr userDrawn="1"/>
        </p:nvSpPr>
        <p:spPr>
          <a:xfrm>
            <a:off x="4935678" y="4551227"/>
            <a:ext cx="3067573" cy="438581"/>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3"/>
          </p:nvPr>
        </p:nvSpPr>
        <p:spPr>
          <a:xfrm>
            <a:off x="490367" y="2263380"/>
            <a:ext cx="3884787" cy="20728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274560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 Feature - 1 Pie Chart">
    <p:bg>
      <p:bgPr>
        <a:solidFill>
          <a:schemeClr val="accent3"/>
        </a:solidFill>
        <a:effectLst/>
      </p:bgPr>
    </p:bg>
    <p:spTree>
      <p:nvGrpSpPr>
        <p:cNvPr id="1" name=""/>
        <p:cNvGrpSpPr/>
        <p:nvPr/>
      </p:nvGrpSpPr>
      <p:grpSpPr>
        <a:xfrm>
          <a:off x="0" y="0"/>
          <a:ext cx="0" cy="0"/>
          <a:chOff x="0" y="0"/>
          <a:chExt cx="0" cy="0"/>
        </a:xfrm>
      </p:grpSpPr>
      <p:sp>
        <p:nvSpPr>
          <p:cNvPr id="7" name="Chart Placeholder 6"/>
          <p:cNvSpPr>
            <a:spLocks noGrp="1"/>
          </p:cNvSpPr>
          <p:nvPr>
            <p:ph type="chart" sz="quarter" idx="11"/>
          </p:nvPr>
        </p:nvSpPr>
        <p:spPr>
          <a:xfrm>
            <a:off x="2955512" y="515141"/>
            <a:ext cx="3232977" cy="2431031"/>
          </a:xfrm>
        </p:spPr>
        <p:txBody>
          <a:bodyPr/>
          <a:lstStyle>
            <a:lvl1pPr>
              <a:defRPr b="0">
                <a:solidFill>
                  <a:schemeClr val="bg1"/>
                </a:solidFill>
              </a:defRPr>
            </a:lvl1pPr>
          </a:lstStyle>
          <a:p>
            <a:endParaRPr lang="en-US"/>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9" name="TextBox 8"/>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3" name="Text Placeholder 2"/>
          <p:cNvSpPr>
            <a:spLocks noGrp="1"/>
          </p:cNvSpPr>
          <p:nvPr>
            <p:ph type="body" sz="quarter" idx="14"/>
          </p:nvPr>
        </p:nvSpPr>
        <p:spPr>
          <a:xfrm>
            <a:off x="1081088" y="3180161"/>
            <a:ext cx="6981825" cy="970359"/>
          </a:xfrm>
        </p:spPr>
        <p:txBody>
          <a:bodyPr/>
          <a:lstStyle>
            <a:lvl1pPr algn="ctr">
              <a:lnSpc>
                <a:spcPts val="2250"/>
              </a:lnSpc>
              <a:spcBef>
                <a:spcPts val="0"/>
              </a:spcBef>
              <a:spcAft>
                <a:spcPts val="1500"/>
              </a:spcAft>
              <a:defRPr sz="2000" b="0">
                <a:solidFill>
                  <a:schemeClr val="bg1"/>
                </a:solidFill>
              </a:defRPr>
            </a:lvl1pPr>
            <a:lvl2pPr algn="ctr">
              <a:defRPr>
                <a:solidFill>
                  <a:schemeClr val="bg1"/>
                </a:solidFill>
              </a:defRPr>
            </a:lvl2pPr>
          </a:lstStyle>
          <a:p>
            <a:pPr lvl="0"/>
            <a:r>
              <a:rPr lang="en-US" dirty="0"/>
              <a:t>Click to edit Master text styles</a:t>
            </a:r>
          </a:p>
          <a:p>
            <a:pPr lvl="1"/>
            <a:r>
              <a:rPr lang="en-US" dirty="0"/>
              <a:t>Second level</a:t>
            </a:r>
          </a:p>
        </p:txBody>
      </p:sp>
      <p:sp>
        <p:nvSpPr>
          <p:cNvPr id="12"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193352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 Pie chart + Content">
    <p:spTree>
      <p:nvGrpSpPr>
        <p:cNvPr id="1" name=""/>
        <p:cNvGrpSpPr/>
        <p:nvPr/>
      </p:nvGrpSpPr>
      <p:grpSpPr>
        <a:xfrm>
          <a:off x="0" y="0"/>
          <a:ext cx="0" cy="0"/>
          <a:chOff x="0" y="0"/>
          <a:chExt cx="0" cy="0"/>
        </a:xfrm>
      </p:grpSpPr>
      <p:sp>
        <p:nvSpPr>
          <p:cNvPr id="3" name="Rectangle 2"/>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7" name="Chart Placeholder 6"/>
          <p:cNvSpPr>
            <a:spLocks noGrp="1"/>
          </p:cNvSpPr>
          <p:nvPr>
            <p:ph type="chart" sz="quarter" idx="10"/>
          </p:nvPr>
        </p:nvSpPr>
        <p:spPr>
          <a:xfrm>
            <a:off x="518175" y="807244"/>
            <a:ext cx="3535654" cy="2539272"/>
          </a:xfrm>
        </p:spPr>
        <p:txBody>
          <a:bodyPr/>
          <a:lstStyle>
            <a:lvl1pPr>
              <a:defRPr b="0">
                <a:solidFill>
                  <a:schemeClr val="bg1"/>
                </a:solidFill>
              </a:defRPr>
            </a:lvl1pPr>
          </a:lstStyle>
          <a:p>
            <a:endParaRPr lang="en-US"/>
          </a:p>
        </p:txBody>
      </p:sp>
      <p:sp>
        <p:nvSpPr>
          <p:cNvPr id="12"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16" name="Title 1"/>
          <p:cNvSpPr>
            <a:spLocks noGrp="1"/>
          </p:cNvSpPr>
          <p:nvPr>
            <p:ph type="title"/>
          </p:nvPr>
        </p:nvSpPr>
        <p:spPr>
          <a:xfrm>
            <a:off x="4916385" y="958713"/>
            <a:ext cx="3886794" cy="1166033"/>
          </a:xfrm>
        </p:spPr>
        <p:txBody>
          <a:bodyPr>
            <a:normAutofit/>
          </a:bodyPr>
          <a:lstStyle>
            <a:lvl1pPr>
              <a:lnSpc>
                <a:spcPts val="2400"/>
              </a:lnSpc>
              <a:defRPr sz="2000">
                <a:solidFill>
                  <a:schemeClr val="accent3"/>
                </a:solidFill>
              </a:defRPr>
            </a:lvl1pPr>
          </a:lstStyle>
          <a:p>
            <a:r>
              <a:rPr lang="en-US" dirty="0"/>
              <a:t>Click to edit Master title style</a:t>
            </a:r>
          </a:p>
        </p:txBody>
      </p:sp>
      <p:sp>
        <p:nvSpPr>
          <p:cNvPr id="19" name="TextBox 18"/>
          <p:cNvSpPr txBox="1"/>
          <p:nvPr userDrawn="1"/>
        </p:nvSpPr>
        <p:spPr>
          <a:xfrm>
            <a:off x="4935678" y="4551227"/>
            <a:ext cx="3067573" cy="438581"/>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5" name="Text Placeholder 4"/>
          <p:cNvSpPr>
            <a:spLocks noGrp="1"/>
          </p:cNvSpPr>
          <p:nvPr>
            <p:ph type="body" sz="quarter" idx="15"/>
          </p:nvPr>
        </p:nvSpPr>
        <p:spPr>
          <a:xfrm>
            <a:off x="4916488" y="2263380"/>
            <a:ext cx="3884612" cy="2072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6"/>
          </p:nvPr>
        </p:nvSpPr>
        <p:spPr>
          <a:xfrm>
            <a:off x="517527" y="3471863"/>
            <a:ext cx="3536950" cy="864394"/>
          </a:xfrm>
        </p:spPr>
        <p:txBody>
          <a:bodyPr>
            <a:normAutofit/>
          </a:bodyPr>
          <a:lstStyle>
            <a:lvl1pPr algn="ctr">
              <a:lnSpc>
                <a:spcPts val="1500"/>
              </a:lnSpc>
              <a:defRPr sz="1200">
                <a:solidFill>
                  <a:schemeClr val="bg1"/>
                </a:solidFill>
              </a:defRPr>
            </a:lvl1pPr>
            <a:lvl2pPr algn="ctr">
              <a:lnSpc>
                <a:spcPts val="1500"/>
              </a:lnSpc>
              <a:defRPr sz="1200">
                <a:solidFill>
                  <a:schemeClr val="bg1"/>
                </a:solidFill>
              </a:defRPr>
            </a:lvl2pPr>
          </a:lstStyle>
          <a:p>
            <a:pPr lvl="0"/>
            <a:r>
              <a:rPr lang="en-US" dirty="0"/>
              <a:t>Click to edit Master text styles</a:t>
            </a:r>
          </a:p>
          <a:p>
            <a:pPr lvl="1"/>
            <a:r>
              <a:rPr lang="en-US" dirty="0"/>
              <a:t>Second level</a:t>
            </a:r>
          </a:p>
        </p:txBody>
      </p:sp>
      <p:sp>
        <p:nvSpPr>
          <p:cNvPr id="15" name="Text Placeholder 7"/>
          <p:cNvSpPr>
            <a:spLocks noGrp="1"/>
          </p:cNvSpPr>
          <p:nvPr>
            <p:ph type="body" sz="quarter" idx="17"/>
          </p:nvPr>
        </p:nvSpPr>
        <p:spPr>
          <a:xfrm>
            <a:off x="605643" y="4611893"/>
            <a:ext cx="3432958" cy="409613"/>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
        <p:nvSpPr>
          <p:cNvPr id="13" name="Title 1"/>
          <p:cNvSpPr txBox="1">
            <a:spLocks/>
          </p:cNvSpPr>
          <p:nvPr userDrawn="1"/>
        </p:nvSpPr>
        <p:spPr>
          <a:xfrm>
            <a:off x="340822" y="-150179"/>
            <a:ext cx="8362602" cy="430184"/>
          </a:xfrm>
          <a:prstGeom prst="rect">
            <a:avLst/>
          </a:prstGeom>
        </p:spPr>
        <p:txBody>
          <a:bodyPr vert="horz" lIns="68570" tIns="34289" rIns="68570" bIns="34289" rtlCol="0" anchor="t">
            <a:normAutofit fontScale="92500" lnSpcReduction="20000"/>
          </a:bodyPr>
          <a:lstStyle>
            <a:lvl1pPr algn="l" defTabSz="914400" rtl="0" eaLnBrk="1" latinLnBrk="0" hangingPunct="1">
              <a:lnSpc>
                <a:spcPct val="90000"/>
              </a:lnSpc>
              <a:spcBef>
                <a:spcPct val="0"/>
              </a:spcBef>
              <a:buNone/>
              <a:defRPr sz="3200" b="0" i="0" kern="1200">
                <a:solidFill>
                  <a:schemeClr val="accent3"/>
                </a:solidFill>
                <a:latin typeface="Verdana" charset="0"/>
                <a:ea typeface="Verdana" charset="0"/>
                <a:cs typeface="Verdana" charset="0"/>
              </a:defRPr>
            </a:lvl1pPr>
          </a:lstStyle>
          <a:p>
            <a:r>
              <a:rPr lang="en-US">
                <a:solidFill>
                  <a:srgbClr val="E40571"/>
                </a:solidFill>
              </a:rPr>
              <a:t>Click to edit Master title style</a:t>
            </a:r>
            <a:endParaRPr lang="en-US" dirty="0">
              <a:solidFill>
                <a:srgbClr val="E40571"/>
              </a:solidFill>
            </a:endParaRPr>
          </a:p>
        </p:txBody>
      </p:sp>
    </p:spTree>
    <p:extLst>
      <p:ext uri="{BB962C8B-B14F-4D97-AF65-F5344CB8AC3E}">
        <p14:creationId xmlns:p14="http://schemas.microsoft.com/office/powerpoint/2010/main" val="215857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84">
          <p15:clr>
            <a:srgbClr val="FBAE40"/>
          </p15:clr>
        </p15:guide>
        <p15:guide id="2"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 Three Pie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8140" y="4551220"/>
            <a:ext cx="799936" cy="400292"/>
          </a:xfrm>
          <a:prstGeom prst="rect">
            <a:avLst/>
          </a:prstGeom>
        </p:spPr>
      </p:pic>
      <p:sp>
        <p:nvSpPr>
          <p:cNvPr id="5" name="Chart Placeholder 4"/>
          <p:cNvSpPr>
            <a:spLocks noGrp="1"/>
          </p:cNvSpPr>
          <p:nvPr>
            <p:ph type="chart" sz="quarter" idx="12"/>
          </p:nvPr>
        </p:nvSpPr>
        <p:spPr>
          <a:xfrm>
            <a:off x="819150" y="1190626"/>
            <a:ext cx="1689100" cy="1266825"/>
          </a:xfrm>
        </p:spPr>
        <p:txBody>
          <a:bodyPr/>
          <a:lstStyle>
            <a:lvl1pPr>
              <a:defRPr b="0"/>
            </a:lvl1pPr>
          </a:lstStyle>
          <a:p>
            <a:endParaRPr lang="en-US"/>
          </a:p>
        </p:txBody>
      </p:sp>
      <p:sp>
        <p:nvSpPr>
          <p:cNvPr id="25" name="Chart Placeholder 4"/>
          <p:cNvSpPr>
            <a:spLocks noGrp="1"/>
          </p:cNvSpPr>
          <p:nvPr>
            <p:ph type="chart" sz="quarter" idx="13"/>
          </p:nvPr>
        </p:nvSpPr>
        <p:spPr>
          <a:xfrm>
            <a:off x="3726411" y="1190626"/>
            <a:ext cx="1689100" cy="1266825"/>
          </a:xfrm>
        </p:spPr>
        <p:txBody>
          <a:bodyPr/>
          <a:lstStyle>
            <a:lvl1pPr>
              <a:defRPr b="0"/>
            </a:lvl1pPr>
          </a:lstStyle>
          <a:p>
            <a:endParaRPr lang="en-US"/>
          </a:p>
        </p:txBody>
      </p:sp>
      <p:sp>
        <p:nvSpPr>
          <p:cNvPr id="26" name="Chart Placeholder 4"/>
          <p:cNvSpPr>
            <a:spLocks noGrp="1"/>
          </p:cNvSpPr>
          <p:nvPr>
            <p:ph type="chart" sz="quarter" idx="14"/>
          </p:nvPr>
        </p:nvSpPr>
        <p:spPr>
          <a:xfrm>
            <a:off x="6633669" y="1190626"/>
            <a:ext cx="1689100" cy="1266825"/>
          </a:xfrm>
        </p:spPr>
        <p:txBody>
          <a:bodyPr/>
          <a:lstStyle>
            <a:lvl1pPr>
              <a:defRPr b="0"/>
            </a:lvl1pPr>
          </a:lstStyle>
          <a:p>
            <a:endParaRPr lang="en-US"/>
          </a:p>
        </p:txBody>
      </p:sp>
      <p:sp>
        <p:nvSpPr>
          <p:cNvPr id="14"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accent5"/>
                </a:solidFill>
                <a:latin typeface="Verdana" charset="0"/>
                <a:ea typeface="Verdana" charset="0"/>
                <a:cs typeface="Verdana" charset="0"/>
              </a:defRPr>
            </a:lvl1pPr>
          </a:lstStyle>
          <a:p>
            <a:pPr defTabSz="685681"/>
            <a:fld id="{75D07EFC-8E51-034A-B64F-ADDC5D5FC4DA}" type="slidenum">
              <a:rPr lang="en-US" smtClean="0">
                <a:solidFill>
                  <a:srgbClr val="A4A7A9"/>
                </a:solidFill>
              </a:rPr>
              <a:pPr defTabSz="685681"/>
              <a:t>‹#›</a:t>
            </a:fld>
            <a:endParaRPr lang="en-US" dirty="0">
              <a:solidFill>
                <a:srgbClr val="A4A7A9"/>
              </a:solidFill>
            </a:endParaRPr>
          </a:p>
        </p:txBody>
      </p:sp>
      <p:sp>
        <p:nvSpPr>
          <p:cNvPr id="15" name="TextBox 14"/>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23"/>
          </p:nvPr>
        </p:nvSpPr>
        <p:spPr>
          <a:xfrm>
            <a:off x="341316" y="2687249"/>
            <a:ext cx="2644774" cy="164901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24"/>
          </p:nvPr>
        </p:nvSpPr>
        <p:spPr>
          <a:xfrm>
            <a:off x="3252788" y="2687249"/>
            <a:ext cx="2651523" cy="1649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25"/>
          </p:nvPr>
        </p:nvSpPr>
        <p:spPr>
          <a:xfrm>
            <a:off x="6155531" y="2687249"/>
            <a:ext cx="2645568" cy="1649015"/>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26"/>
          </p:nvPr>
        </p:nvSpPr>
        <p:spPr>
          <a:xfrm>
            <a:off x="341314" y="4386263"/>
            <a:ext cx="7230152" cy="381000"/>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28533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4" name="Slide Number Placeholder 4"/>
          <p:cNvSpPr>
            <a:spLocks noGrp="1"/>
          </p:cNvSpPr>
          <p:nvPr>
            <p:ph type="sldNum" sz="quarter" idx="4"/>
          </p:nvPr>
        </p:nvSpPr>
        <p:spPr>
          <a:xfrm>
            <a:off x="227370" y="4831177"/>
            <a:ext cx="468754" cy="190322"/>
          </a:xfrm>
          <a:prstGeom prst="rect">
            <a:avLst/>
          </a:prstGeom>
        </p:spPr>
        <p:txBody>
          <a:bodyPr vert="horz" lIns="68570" tIns="34289" rIns="68570" bIns="34289" rtlCol="0" anchor="b"/>
          <a:lstStyle>
            <a:lvl1pPr algn="l">
              <a:defRPr sz="600">
                <a:solidFill>
                  <a:schemeClr val="bg1"/>
                </a:solidFill>
                <a:latin typeface="Verdana" charset="0"/>
                <a:ea typeface="Verdana" charset="0"/>
                <a:cs typeface="Verdana" charset="0"/>
              </a:defRPr>
            </a:lvl1pPr>
          </a:lstStyle>
          <a:p>
            <a:pPr defTabSz="685681"/>
            <a:fld id="{75D07EFC-8E51-034A-B64F-ADDC5D5FC4DA}" type="slidenum">
              <a:rPr lang="en-US" smtClean="0">
                <a:solidFill>
                  <a:srgbClr val="FFFFFF"/>
                </a:solidFill>
              </a:rPr>
              <a:pPr defTabSz="685681"/>
              <a:t>‹#›</a:t>
            </a:fld>
            <a:endParaRPr lang="en-US" dirty="0">
              <a:solidFill>
                <a:srgbClr val="FFFFFF"/>
              </a:solidFill>
            </a:endParaRPr>
          </a:p>
        </p:txBody>
      </p:sp>
      <p:sp>
        <p:nvSpPr>
          <p:cNvPr id="5" name="TextBox 4"/>
          <p:cNvSpPr txBox="1"/>
          <p:nvPr userDrawn="1"/>
        </p:nvSpPr>
        <p:spPr>
          <a:xfrm>
            <a:off x="547475" y="4767262"/>
            <a:ext cx="7023990" cy="253916"/>
          </a:xfrm>
          <a:prstGeom prst="rect">
            <a:avLst/>
          </a:prstGeom>
          <a:noFill/>
        </p:spPr>
        <p:txBody>
          <a:bodyPr wrap="square" lIns="68570" tIns="34289" rIns="68570" bIns="34289" rtlCol="0">
            <a:spAutoFit/>
          </a:bodyPr>
          <a:lstStyle/>
          <a:p>
            <a:pPr defTabSz="685681">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4"/>
            <a:ext cx="802888" cy="535709"/>
          </a:xfrm>
          <a:prstGeom prst="rect">
            <a:avLst/>
          </a:prstGeom>
        </p:spPr>
      </p:pic>
    </p:spTree>
    <p:extLst>
      <p:ext uri="{BB962C8B-B14F-4D97-AF65-F5344CB8AC3E}">
        <p14:creationId xmlns:p14="http://schemas.microsoft.com/office/powerpoint/2010/main" val="402018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Cover 5">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4384" r="3502" b="10528"/>
          <a:stretch/>
        </p:blipFill>
        <p:spPr>
          <a:xfrm flipH="1">
            <a:off x="0" y="7"/>
            <a:ext cx="9144000" cy="4743451"/>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91599" y="-1148780"/>
            <a:ext cx="10287248" cy="6373905"/>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49478" y="201745"/>
            <a:ext cx="965323" cy="644090"/>
          </a:xfrm>
          <a:prstGeom prst="rect">
            <a:avLst/>
          </a:prstGeom>
        </p:spPr>
      </p:pic>
      <p:sp>
        <p:nvSpPr>
          <p:cNvPr id="15" name="Rectangle 14"/>
          <p:cNvSpPr/>
          <p:nvPr userDrawn="1"/>
        </p:nvSpPr>
        <p:spPr>
          <a:xfrm>
            <a:off x="0" y="3859978"/>
            <a:ext cx="9144000" cy="12835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FFFFFF"/>
              </a:solidFill>
            </a:endParaRPr>
          </a:p>
        </p:txBody>
      </p:sp>
      <p:sp>
        <p:nvSpPr>
          <p:cNvPr id="16" name="Rectangle 15"/>
          <p:cNvSpPr/>
          <p:nvPr userDrawn="1"/>
        </p:nvSpPr>
        <p:spPr>
          <a:xfrm>
            <a:off x="0" y="3559630"/>
            <a:ext cx="9144000" cy="300350"/>
          </a:xfrm>
          <a:prstGeom prst="rect">
            <a:avLst/>
          </a:prstGeom>
          <a:solidFill>
            <a:srgbClr val="8FD2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0" tIns="34289" rIns="68570" bIns="34289" rtlCol="0" anchor="ctr"/>
          <a:lstStyle/>
          <a:p>
            <a:pPr algn="ctr" defTabSz="685681"/>
            <a:endParaRPr lang="en-US" sz="1400">
              <a:solidFill>
                <a:srgbClr val="E40571"/>
              </a:solidFill>
            </a:endParaRPr>
          </a:p>
        </p:txBody>
      </p:sp>
      <p:sp>
        <p:nvSpPr>
          <p:cNvPr id="17" name="Subtitle 2"/>
          <p:cNvSpPr>
            <a:spLocks noGrp="1"/>
          </p:cNvSpPr>
          <p:nvPr>
            <p:ph type="subTitle" idx="1"/>
          </p:nvPr>
        </p:nvSpPr>
        <p:spPr>
          <a:xfrm>
            <a:off x="457199" y="4480644"/>
            <a:ext cx="8284029" cy="555594"/>
          </a:xfrm>
        </p:spPr>
        <p:txBody>
          <a:bodyPr anchor="t">
            <a:normAutofit/>
          </a:bodyPr>
          <a:lstStyle>
            <a:lvl1pPr marL="0" indent="0" algn="l">
              <a:lnSpc>
                <a:spcPts val="1500"/>
              </a:lnSpc>
              <a:buNone/>
              <a:defRPr sz="1200" b="0" baseline="0">
                <a:solidFill>
                  <a:schemeClr val="bg1"/>
                </a:solidFill>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a:t>Click to edit Master subtitle style</a:t>
            </a:r>
          </a:p>
        </p:txBody>
      </p:sp>
      <p:sp>
        <p:nvSpPr>
          <p:cNvPr id="18" name="Title 1"/>
          <p:cNvSpPr>
            <a:spLocks noGrp="1"/>
          </p:cNvSpPr>
          <p:nvPr>
            <p:ph type="ctrTitle"/>
          </p:nvPr>
        </p:nvSpPr>
        <p:spPr>
          <a:xfrm>
            <a:off x="457200" y="3929878"/>
            <a:ext cx="8284030" cy="455510"/>
          </a:xfrm>
        </p:spPr>
        <p:txBody>
          <a:bodyPr anchor="ctr">
            <a:noAutofit/>
          </a:bodyPr>
          <a:lstStyle>
            <a:lvl1pPr algn="l">
              <a:lnSpc>
                <a:spcPts val="2700"/>
              </a:lnSpc>
              <a:defRPr sz="1800">
                <a:solidFill>
                  <a:schemeClr val="bg1"/>
                </a:solidFill>
              </a:defRPr>
            </a:lvl1pPr>
          </a:lstStyle>
          <a:p>
            <a:r>
              <a:rPr lang="en-US" dirty="0"/>
              <a:t>Click to edit Master title style</a:t>
            </a:r>
          </a:p>
        </p:txBody>
      </p:sp>
      <p:sp>
        <p:nvSpPr>
          <p:cNvPr id="19" name="Text Placeholder 5"/>
          <p:cNvSpPr>
            <a:spLocks noGrp="1"/>
          </p:cNvSpPr>
          <p:nvPr>
            <p:ph type="body" sz="quarter" idx="10"/>
          </p:nvPr>
        </p:nvSpPr>
        <p:spPr>
          <a:xfrm>
            <a:off x="457200" y="3594470"/>
            <a:ext cx="3755572" cy="228147"/>
          </a:xfrm>
        </p:spPr>
        <p:txBody>
          <a:bodyPr anchor="ctr">
            <a:noAutofit/>
          </a:bodyPr>
          <a:lstStyle>
            <a:lvl1pPr algn="l">
              <a:lnSpc>
                <a:spcPct val="100000"/>
              </a:lnSpc>
              <a:defRPr sz="800" b="1" i="0" cap="all" spc="15" baseline="0">
                <a:solidFill>
                  <a:schemeClr val="bg1"/>
                </a:solidFill>
              </a:defRPr>
            </a:lvl1pPr>
            <a:lvl2pPr>
              <a:defRPr sz="1100"/>
            </a:lvl2pPr>
            <a:lvl3pPr>
              <a:defRPr sz="1100"/>
            </a:lvl3pPr>
            <a:lvl4pPr>
              <a:defRPr sz="1100"/>
            </a:lvl4pPr>
            <a:lvl5pPr>
              <a:defRPr sz="1100"/>
            </a:lvl5pPr>
          </a:lstStyle>
          <a:p>
            <a:pPr lvl="0"/>
            <a:r>
              <a:rPr lang="en-US" dirty="0"/>
              <a:t>Click to edit Master text styles</a:t>
            </a:r>
          </a:p>
        </p:txBody>
      </p:sp>
    </p:spTree>
    <p:extLst>
      <p:ext uri="{BB962C8B-B14F-4D97-AF65-F5344CB8AC3E}">
        <p14:creationId xmlns:p14="http://schemas.microsoft.com/office/powerpoint/2010/main" val="268262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84">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21040" y="4655528"/>
            <a:ext cx="731520" cy="487972"/>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userDrawn="1"/>
        </p:nvSpPr>
        <p:spPr>
          <a:xfrm>
            <a:off x="0" y="4789870"/>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tx2"/>
                </a:solidFill>
              </a:rPr>
              <a:pPr algn="r"/>
              <a:t>‹#›</a:t>
            </a:fld>
            <a:endParaRPr lang="en-US" sz="800" dirty="0">
              <a:solidFill>
                <a:schemeClr val="tx2"/>
              </a:solidFill>
            </a:endParaRPr>
          </a:p>
        </p:txBody>
      </p:sp>
      <p:sp>
        <p:nvSpPr>
          <p:cNvPr id="9" name="TextBox 8"/>
          <p:cNvSpPr txBox="1"/>
          <p:nvPr userDrawn="1"/>
        </p:nvSpPr>
        <p:spPr>
          <a:xfrm>
            <a:off x="457200" y="4728010"/>
            <a:ext cx="7863840" cy="307768"/>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tx2"/>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tx2"/>
                </a:solidFill>
                <a:latin typeface="Verdana" charset="0"/>
                <a:ea typeface="Verdana" charset="0"/>
                <a:cs typeface="Verdana" charset="0"/>
              </a:rPr>
              <a:t>EyeMed</a:t>
            </a:r>
            <a:r>
              <a:rPr lang="en-US" sz="700" dirty="0">
                <a:solidFill>
                  <a:schemeClr val="tx2"/>
                </a:solidFill>
                <a:latin typeface="Verdana" charset="0"/>
                <a:ea typeface="Verdana" charset="0"/>
                <a:cs typeface="Verdana" charset="0"/>
              </a:rPr>
              <a:t> associate(s) and external parties is prohibited.</a:t>
            </a:r>
          </a:p>
        </p:txBody>
      </p:sp>
    </p:spTree>
    <p:extLst>
      <p:ext uri="{BB962C8B-B14F-4D97-AF65-F5344CB8AC3E}">
        <p14:creationId xmlns:p14="http://schemas.microsoft.com/office/powerpoint/2010/main" val="1359364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4" name="Rectangle 13"/>
          <p:cNvSpPr/>
          <p:nvPr userDrawn="1"/>
        </p:nvSpPr>
        <p:spPr>
          <a:xfrm>
            <a:off x="4572000" y="2571750"/>
            <a:ext cx="4572000" cy="257175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3" name="Rectangle 12"/>
          <p:cNvSpPr/>
          <p:nvPr userDrawn="1"/>
        </p:nvSpPr>
        <p:spPr>
          <a:xfrm>
            <a:off x="0" y="2571750"/>
            <a:ext cx="4572000" cy="2571750"/>
          </a:xfrm>
          <a:prstGeom prst="rect">
            <a:avLst/>
          </a:prstGeom>
          <a:solidFill>
            <a:srgbClr val="E82B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2" name="Rectangle 11"/>
          <p:cNvSpPr/>
          <p:nvPr userDrawn="1"/>
        </p:nvSpPr>
        <p:spPr>
          <a:xfrm>
            <a:off x="4572000" y="0"/>
            <a:ext cx="4572000" cy="2571750"/>
          </a:xfrm>
          <a:prstGeom prst="rect">
            <a:avLst/>
          </a:prstGeom>
          <a:solidFill>
            <a:srgbClr val="E82B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7" name="Rectangle 6"/>
          <p:cNvSpPr/>
          <p:nvPr userDrawn="1"/>
        </p:nvSpPr>
        <p:spPr>
          <a:xfrm>
            <a:off x="0" y="0"/>
            <a:ext cx="4572000" cy="257175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1399853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3" name="Rectangle 2"/>
          <p:cNvSpPr/>
          <p:nvPr userDrawn="1"/>
        </p:nvSpPr>
        <p:spPr>
          <a:xfrm>
            <a:off x="0" y="0"/>
            <a:ext cx="4572000" cy="514350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11" name="TextBox 10"/>
          <p:cNvSpPr txBox="1"/>
          <p:nvPr userDrawn="1"/>
        </p:nvSpPr>
        <p:spPr>
          <a:xfrm>
            <a:off x="457200" y="4629150"/>
            <a:ext cx="4038600" cy="415494"/>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6" name="Picture 5">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Tree>
    <p:extLst>
      <p:ext uri="{BB962C8B-B14F-4D97-AF65-F5344CB8AC3E}">
        <p14:creationId xmlns:p14="http://schemas.microsoft.com/office/powerpoint/2010/main" val="2213383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3" name="Rectangle 2"/>
          <p:cNvSpPr/>
          <p:nvPr userDrawn="1"/>
        </p:nvSpPr>
        <p:spPr>
          <a:xfrm>
            <a:off x="4572000" y="0"/>
            <a:ext cx="4572000" cy="514350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tx2"/>
                </a:solidFill>
              </a:rPr>
              <a:pPr algn="r"/>
              <a:t>‹#›</a:t>
            </a:fld>
            <a:endParaRPr lang="en-US" sz="800" dirty="0">
              <a:solidFill>
                <a:schemeClr val="tx2"/>
              </a:solidFill>
            </a:endParaRPr>
          </a:p>
        </p:txBody>
      </p:sp>
      <p:sp>
        <p:nvSpPr>
          <p:cNvPr id="9" name="TextBox 8"/>
          <p:cNvSpPr txBox="1"/>
          <p:nvPr userDrawn="1"/>
        </p:nvSpPr>
        <p:spPr>
          <a:xfrm>
            <a:off x="457200" y="4629150"/>
            <a:ext cx="4038600" cy="415494"/>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tx2"/>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tx2"/>
                </a:solidFill>
                <a:latin typeface="Verdana" charset="0"/>
                <a:ea typeface="Verdana" charset="0"/>
                <a:cs typeface="Verdana" charset="0"/>
              </a:rPr>
              <a:t>EyeMed</a:t>
            </a:r>
            <a:r>
              <a:rPr lang="en-US" sz="700" dirty="0">
                <a:solidFill>
                  <a:schemeClr val="tx2"/>
                </a:solidFill>
                <a:latin typeface="Verdana" charset="0"/>
                <a:ea typeface="Verdana" charset="0"/>
                <a:cs typeface="Verdana" charset="0"/>
              </a:rPr>
              <a:t> associate(s) and external parties is prohibited.</a:t>
            </a:r>
          </a:p>
        </p:txBody>
      </p:sp>
      <p:pic>
        <p:nvPicPr>
          <p:cNvPr id="8" name="Picture 7">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994378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EB51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7" name="Picture 6">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1488251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3" name="Rectangle 2"/>
          <p:cNvSpPr/>
          <p:nvPr userDrawn="1"/>
        </p:nvSpPr>
        <p:spPr>
          <a:xfrm>
            <a:off x="0" y="1123950"/>
            <a:ext cx="9144000" cy="401955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4" name="Rectangle 3"/>
          <p:cNvSpPr/>
          <p:nvPr userDrawn="1"/>
        </p:nvSpPr>
        <p:spPr>
          <a:xfrm>
            <a:off x="0" y="0"/>
            <a:ext cx="9144000" cy="1123950"/>
          </a:xfrm>
          <a:prstGeom prst="rect">
            <a:avLst/>
          </a:prstGeom>
          <a:solidFill>
            <a:srgbClr val="EE6B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8" name="TextBox 7"/>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2286719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2" name="Rectangle 11"/>
          <p:cNvSpPr/>
          <p:nvPr userDrawn="1"/>
        </p:nvSpPr>
        <p:spPr>
          <a:xfrm>
            <a:off x="4572000" y="0"/>
            <a:ext cx="4572000" cy="5143500"/>
          </a:xfrm>
          <a:prstGeom prst="rect">
            <a:avLst/>
          </a:prstGeom>
          <a:solidFill>
            <a:srgbClr val="EE6B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7" name="Rectangle 6"/>
          <p:cNvSpPr/>
          <p:nvPr userDrawn="1"/>
        </p:nvSpPr>
        <p:spPr>
          <a:xfrm>
            <a:off x="0" y="0"/>
            <a:ext cx="4572000" cy="514350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2848335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4" name="Rectangle 13"/>
          <p:cNvSpPr/>
          <p:nvPr userDrawn="1"/>
        </p:nvSpPr>
        <p:spPr>
          <a:xfrm>
            <a:off x="4572000" y="2571750"/>
            <a:ext cx="4572000" cy="257175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3" name="Rectangle 12"/>
          <p:cNvSpPr/>
          <p:nvPr userDrawn="1"/>
        </p:nvSpPr>
        <p:spPr>
          <a:xfrm>
            <a:off x="0" y="2571750"/>
            <a:ext cx="4572000" cy="2571750"/>
          </a:xfrm>
          <a:prstGeom prst="rect">
            <a:avLst/>
          </a:prstGeom>
          <a:solidFill>
            <a:srgbClr val="EE6B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2" name="Rectangle 11"/>
          <p:cNvSpPr/>
          <p:nvPr userDrawn="1"/>
        </p:nvSpPr>
        <p:spPr>
          <a:xfrm>
            <a:off x="4572000" y="0"/>
            <a:ext cx="4572000" cy="2571750"/>
          </a:xfrm>
          <a:prstGeom prst="rect">
            <a:avLst/>
          </a:prstGeom>
          <a:solidFill>
            <a:srgbClr val="EE6B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7" name="Rectangle 6"/>
          <p:cNvSpPr/>
          <p:nvPr userDrawn="1"/>
        </p:nvSpPr>
        <p:spPr>
          <a:xfrm>
            <a:off x="0" y="0"/>
            <a:ext cx="4572000" cy="257175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3438912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3" name="Rectangle 2"/>
          <p:cNvSpPr/>
          <p:nvPr userDrawn="1"/>
        </p:nvSpPr>
        <p:spPr>
          <a:xfrm>
            <a:off x="0" y="0"/>
            <a:ext cx="4572000" cy="514350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11" name="TextBox 10"/>
          <p:cNvSpPr txBox="1"/>
          <p:nvPr userDrawn="1"/>
        </p:nvSpPr>
        <p:spPr>
          <a:xfrm>
            <a:off x="457200" y="4629150"/>
            <a:ext cx="4038600" cy="415494"/>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6" name="Picture 5">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Tree>
    <p:extLst>
      <p:ext uri="{BB962C8B-B14F-4D97-AF65-F5344CB8AC3E}">
        <p14:creationId xmlns:p14="http://schemas.microsoft.com/office/powerpoint/2010/main" val="2213383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3" name="Rectangle 2"/>
          <p:cNvSpPr/>
          <p:nvPr userDrawn="1"/>
        </p:nvSpPr>
        <p:spPr>
          <a:xfrm>
            <a:off x="4572000" y="0"/>
            <a:ext cx="4572000" cy="514350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tx2"/>
                </a:solidFill>
              </a:rPr>
              <a:pPr algn="r"/>
              <a:t>‹#›</a:t>
            </a:fld>
            <a:endParaRPr lang="en-US" sz="800" dirty="0">
              <a:solidFill>
                <a:schemeClr val="tx2"/>
              </a:solidFill>
            </a:endParaRPr>
          </a:p>
        </p:txBody>
      </p:sp>
      <p:sp>
        <p:nvSpPr>
          <p:cNvPr id="9" name="TextBox 8"/>
          <p:cNvSpPr txBox="1"/>
          <p:nvPr userDrawn="1"/>
        </p:nvSpPr>
        <p:spPr>
          <a:xfrm>
            <a:off x="457200" y="4629150"/>
            <a:ext cx="4038600" cy="415494"/>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tx2"/>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tx2"/>
                </a:solidFill>
                <a:latin typeface="Verdana" charset="0"/>
                <a:ea typeface="Verdana" charset="0"/>
                <a:cs typeface="Verdana" charset="0"/>
              </a:rPr>
              <a:t>EyeMed</a:t>
            </a:r>
            <a:r>
              <a:rPr lang="en-US" sz="700" dirty="0">
                <a:solidFill>
                  <a:schemeClr val="tx2"/>
                </a:solidFill>
                <a:latin typeface="Verdana" charset="0"/>
                <a:ea typeface="Verdana" charset="0"/>
                <a:cs typeface="Verdana" charset="0"/>
              </a:rPr>
              <a:t> associate(s) and external parties is prohibited.</a:t>
            </a:r>
          </a:p>
        </p:txBody>
      </p:sp>
      <p:pic>
        <p:nvPicPr>
          <p:cNvPr id="8" name="Picture 7">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994378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95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tx2"/>
                </a:solidFill>
              </a:rPr>
              <a:pPr algn="r"/>
              <a:t>‹#›</a:t>
            </a:fld>
            <a:endParaRPr lang="en-US" sz="800" dirty="0">
              <a:solidFill>
                <a:schemeClr val="tx2"/>
              </a:solidFill>
            </a:endParaRPr>
          </a:p>
        </p:txBody>
      </p:sp>
      <p:sp>
        <p:nvSpPr>
          <p:cNvPr id="8" name="TextBox 7"/>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tx2"/>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tx2"/>
                </a:solidFill>
                <a:latin typeface="Verdana" charset="0"/>
                <a:ea typeface="Verdana" charset="0"/>
                <a:cs typeface="Verdana" charset="0"/>
              </a:rPr>
              <a:t>EyeMed</a:t>
            </a:r>
            <a:r>
              <a:rPr lang="en-US" sz="700" dirty="0">
                <a:solidFill>
                  <a:schemeClr val="tx2"/>
                </a:solidFill>
                <a:latin typeface="Verdana" charset="0"/>
                <a:ea typeface="Verdana" charset="0"/>
                <a:cs typeface="Verdana" charset="0"/>
              </a:rPr>
              <a:t> associate(s) and external parties is prohibited.</a:t>
            </a:r>
          </a:p>
        </p:txBody>
      </p:sp>
      <p:pic>
        <p:nvPicPr>
          <p:cNvPr id="9" name="Picture 8">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Tree>
    <p:extLst>
      <p:ext uri="{BB962C8B-B14F-4D97-AF65-F5344CB8AC3E}">
        <p14:creationId xmlns:p14="http://schemas.microsoft.com/office/powerpoint/2010/main" val="564250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roduction - Presenters">
    <p:spTree>
      <p:nvGrpSpPr>
        <p:cNvPr id="1" name=""/>
        <p:cNvGrpSpPr/>
        <p:nvPr/>
      </p:nvGrpSpPr>
      <p:grpSpPr>
        <a:xfrm>
          <a:off x="0" y="0"/>
          <a:ext cx="0" cy="0"/>
          <a:chOff x="0" y="0"/>
          <a:chExt cx="0" cy="0"/>
        </a:xfrm>
      </p:grpSpPr>
      <p:sp>
        <p:nvSpPr>
          <p:cNvPr id="4" name="Picture Placeholder 3"/>
          <p:cNvSpPr>
            <a:spLocks noGrp="1"/>
          </p:cNvSpPr>
          <p:nvPr>
            <p:ph type="pic" sz="quarter" idx="19"/>
          </p:nvPr>
        </p:nvSpPr>
        <p:spPr>
          <a:xfrm>
            <a:off x="341314" y="1207361"/>
            <a:ext cx="1566068" cy="1496317"/>
          </a:xfrm>
        </p:spPr>
        <p:txBody>
          <a:bodyPr>
            <a:normAutofit/>
          </a:bodyPr>
          <a:lstStyle>
            <a:lvl1pPr marL="0" indent="0">
              <a:buNone/>
              <a:defRPr sz="1200" b="0"/>
            </a:lvl1pPr>
          </a:lstStyle>
          <a:p>
            <a:endParaRPr lang="en-US" dirty="0"/>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8140" y="4551220"/>
            <a:ext cx="799936" cy="400292"/>
          </a:xfrm>
          <a:prstGeom prst="rect">
            <a:avLst/>
          </a:prstGeom>
        </p:spPr>
      </p:pic>
      <p:sp>
        <p:nvSpPr>
          <p:cNvPr id="14" name="Slide Number Placeholder 4"/>
          <p:cNvSpPr>
            <a:spLocks noGrp="1"/>
          </p:cNvSpPr>
          <p:nvPr>
            <p:ph type="sldNum" sz="quarter" idx="4"/>
          </p:nvPr>
        </p:nvSpPr>
        <p:spPr>
          <a:xfrm>
            <a:off x="227370" y="4831177"/>
            <a:ext cx="468754" cy="190322"/>
          </a:xfrm>
          <a:prstGeom prst="rect">
            <a:avLst/>
          </a:prstGeom>
        </p:spPr>
        <p:txBody>
          <a:bodyPr vert="horz" lIns="91422" tIns="45716" rIns="91422" bIns="45716" rtlCol="0" anchor="b"/>
          <a:lstStyle>
            <a:lvl1pPr algn="l">
              <a:defRPr sz="600">
                <a:solidFill>
                  <a:schemeClr val="accent5"/>
                </a:solidFill>
                <a:latin typeface="Verdana" charset="0"/>
                <a:ea typeface="Verdana" charset="0"/>
                <a:cs typeface="Verdana" charset="0"/>
              </a:defRPr>
            </a:lvl1pPr>
          </a:lstStyle>
          <a:p>
            <a:fld id="{75D07EFC-8E51-034A-B64F-ADDC5D5FC4DA}" type="slidenum">
              <a:rPr lang="en-US" smtClean="0"/>
              <a:pPr/>
              <a:t>‹#›</a:t>
            </a:fld>
            <a:endParaRPr lang="en-US" dirty="0"/>
          </a:p>
        </p:txBody>
      </p:sp>
      <p:sp>
        <p:nvSpPr>
          <p:cNvPr id="15" name="TextBox 14"/>
          <p:cNvSpPr txBox="1"/>
          <p:nvPr userDrawn="1"/>
        </p:nvSpPr>
        <p:spPr>
          <a:xfrm>
            <a:off x="547475" y="4767262"/>
            <a:ext cx="7023990" cy="253914"/>
          </a:xfrm>
          <a:prstGeom prst="rect">
            <a:avLst/>
          </a:prstGeom>
          <a:noFill/>
        </p:spPr>
        <p:txBody>
          <a:bodyPr wrap="square" lIns="68567" tIns="34289" rIns="68567" bIns="34289" rtlCol="0">
            <a:spAutoFit/>
          </a:bodyPr>
          <a:lstStyle/>
          <a:p>
            <a:pPr marL="0" marR="0" indent="0" algn="l" defTabSz="685647" rtl="0" eaLnBrk="1" fontAlgn="auto" latinLnBrk="0" hangingPunct="1">
              <a:lnSpc>
                <a:spcPct val="100000"/>
              </a:lnSpc>
              <a:spcBef>
                <a:spcPts val="0"/>
              </a:spcBef>
              <a:spcAft>
                <a:spcPts val="0"/>
              </a:spcAft>
              <a:buClrTx/>
              <a:buSzTx/>
              <a:buFontTx/>
              <a:buNone/>
              <a:tabLst/>
              <a:defRPr/>
            </a:pPr>
            <a:r>
              <a:rPr lang="en-US" sz="600" dirty="0">
                <a:solidFill>
                  <a:schemeClr val="accent5"/>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chemeClr val="accent5"/>
                </a:solidFill>
                <a:latin typeface="Verdana" charset="0"/>
                <a:ea typeface="Verdana" charset="0"/>
                <a:cs typeface="Verdana" charset="0"/>
              </a:rPr>
              <a:t>EyeMed</a:t>
            </a:r>
            <a:r>
              <a:rPr lang="en-US" sz="600" dirty="0">
                <a:solidFill>
                  <a:schemeClr val="accent5"/>
                </a:solidFill>
                <a:latin typeface="Verdana" charset="0"/>
                <a:ea typeface="Verdana" charset="0"/>
                <a:cs typeface="Verdana" charset="0"/>
              </a:rPr>
              <a:t> associate(s) and external parties is prohibited.</a:t>
            </a:r>
          </a:p>
        </p:txBody>
      </p:sp>
      <p:sp>
        <p:nvSpPr>
          <p:cNvPr id="7" name="Text Placeholder 6"/>
          <p:cNvSpPr>
            <a:spLocks noGrp="1"/>
          </p:cNvSpPr>
          <p:nvPr>
            <p:ph type="body" sz="quarter" idx="28"/>
          </p:nvPr>
        </p:nvSpPr>
        <p:spPr>
          <a:xfrm>
            <a:off x="304801" y="2828928"/>
            <a:ext cx="1566068" cy="1493044"/>
          </a:xfrm>
        </p:spPr>
        <p:txBody>
          <a:bodyPr>
            <a:normAutofit/>
          </a:bodyPr>
          <a:lstStyle>
            <a:lvl1pPr marL="0" indent="0">
              <a:buNone/>
              <a:defRPr sz="1400">
                <a:solidFill>
                  <a:schemeClr val="accent1"/>
                </a:solidFill>
              </a:defRPr>
            </a:lvl1pPr>
            <a:lvl2pPr marL="457178" indent="0">
              <a:buNone/>
              <a:defRPr/>
            </a:lvl2pPr>
          </a:lstStyle>
          <a:p>
            <a:pPr lvl="0"/>
            <a:r>
              <a:rPr lang="en-US" dirty="0"/>
              <a:t>Click to edit Master text styles</a:t>
            </a:r>
          </a:p>
        </p:txBody>
      </p:sp>
      <p:sp>
        <p:nvSpPr>
          <p:cNvPr id="9" name="Text Placeholder 8"/>
          <p:cNvSpPr>
            <a:spLocks noGrp="1"/>
          </p:cNvSpPr>
          <p:nvPr>
            <p:ph type="body" sz="quarter" idx="29"/>
          </p:nvPr>
        </p:nvSpPr>
        <p:spPr>
          <a:xfrm>
            <a:off x="2038544" y="2828928"/>
            <a:ext cx="1571829" cy="1493044"/>
          </a:xfrm>
        </p:spPr>
        <p:txBody>
          <a:bodyPr>
            <a:normAutofit/>
          </a:bodyPr>
          <a:lstStyle>
            <a:lvl1pPr marL="0" indent="0">
              <a:buNone/>
              <a:defRPr sz="1400">
                <a:solidFill>
                  <a:schemeClr val="accent1"/>
                </a:solidFill>
              </a:defRPr>
            </a:lvl1pPr>
            <a:lvl2pPr marL="457178" indent="0">
              <a:buNone/>
              <a:defRPr/>
            </a:lvl2pPr>
          </a:lstStyle>
          <a:p>
            <a:pPr lvl="0"/>
            <a:r>
              <a:rPr lang="en-US" dirty="0"/>
              <a:t>Click to edit Master text styles</a:t>
            </a:r>
          </a:p>
        </p:txBody>
      </p:sp>
      <p:sp>
        <p:nvSpPr>
          <p:cNvPr id="12" name="Text Placeholder 11"/>
          <p:cNvSpPr>
            <a:spLocks noGrp="1"/>
          </p:cNvSpPr>
          <p:nvPr>
            <p:ph type="body" sz="quarter" idx="30"/>
          </p:nvPr>
        </p:nvSpPr>
        <p:spPr>
          <a:xfrm>
            <a:off x="3765802" y="2828928"/>
            <a:ext cx="1575740" cy="1493044"/>
          </a:xfrm>
        </p:spPr>
        <p:txBody>
          <a:bodyPr>
            <a:normAutofit/>
          </a:bodyPr>
          <a:lstStyle>
            <a:lvl1pPr marL="0" indent="0">
              <a:buNone/>
              <a:defRPr sz="1400">
                <a:solidFill>
                  <a:schemeClr val="accent1"/>
                </a:solidFill>
              </a:defRPr>
            </a:lvl1pPr>
            <a:lvl2pPr marL="457178" indent="0">
              <a:buNone/>
              <a:defRPr/>
            </a:lvl2pPr>
          </a:lstStyle>
          <a:p>
            <a:pPr lvl="0"/>
            <a:r>
              <a:rPr lang="en-US" dirty="0"/>
              <a:t>Click to edit Master text styles</a:t>
            </a:r>
          </a:p>
        </p:txBody>
      </p:sp>
      <p:sp>
        <p:nvSpPr>
          <p:cNvPr id="25" name="Text Placeholder 24"/>
          <p:cNvSpPr>
            <a:spLocks noGrp="1"/>
          </p:cNvSpPr>
          <p:nvPr>
            <p:ph type="body" sz="quarter" idx="31"/>
          </p:nvPr>
        </p:nvSpPr>
        <p:spPr>
          <a:xfrm>
            <a:off x="5468023" y="2828928"/>
            <a:ext cx="1561974" cy="1493044"/>
          </a:xfrm>
        </p:spPr>
        <p:txBody>
          <a:bodyPr>
            <a:normAutofit/>
          </a:bodyPr>
          <a:lstStyle>
            <a:lvl1pPr marL="0" indent="0">
              <a:buNone/>
              <a:defRPr sz="1400">
                <a:solidFill>
                  <a:schemeClr val="accent1"/>
                </a:solidFill>
              </a:defRPr>
            </a:lvl1pPr>
            <a:lvl2pPr marL="457178" indent="0">
              <a:buNone/>
              <a:defRPr/>
            </a:lvl2pPr>
          </a:lstStyle>
          <a:p>
            <a:pPr lvl="0"/>
            <a:r>
              <a:rPr lang="en-US" dirty="0"/>
              <a:t>Click to edit Master text styles</a:t>
            </a:r>
          </a:p>
        </p:txBody>
      </p:sp>
      <p:sp>
        <p:nvSpPr>
          <p:cNvPr id="16" name="Picture Placeholder 3"/>
          <p:cNvSpPr>
            <a:spLocks noGrp="1"/>
          </p:cNvSpPr>
          <p:nvPr>
            <p:ph type="pic" sz="quarter" idx="33"/>
          </p:nvPr>
        </p:nvSpPr>
        <p:spPr>
          <a:xfrm>
            <a:off x="2074071" y="1207362"/>
            <a:ext cx="1582475" cy="1496317"/>
          </a:xfrm>
        </p:spPr>
        <p:txBody>
          <a:bodyPr>
            <a:normAutofit/>
          </a:bodyPr>
          <a:lstStyle>
            <a:lvl1pPr marL="0" indent="0">
              <a:buNone/>
              <a:defRPr sz="1200" b="0"/>
            </a:lvl1pPr>
          </a:lstStyle>
          <a:p>
            <a:endParaRPr lang="en-US" dirty="0"/>
          </a:p>
        </p:txBody>
      </p:sp>
      <p:sp>
        <p:nvSpPr>
          <p:cNvPr id="17" name="Picture Placeholder 3"/>
          <p:cNvSpPr>
            <a:spLocks noGrp="1"/>
          </p:cNvSpPr>
          <p:nvPr>
            <p:ph type="pic" sz="quarter" idx="34"/>
          </p:nvPr>
        </p:nvSpPr>
        <p:spPr>
          <a:xfrm>
            <a:off x="7234238" y="1200150"/>
            <a:ext cx="1574169" cy="1486792"/>
          </a:xfrm>
        </p:spPr>
        <p:txBody>
          <a:bodyPr>
            <a:normAutofit/>
          </a:bodyPr>
          <a:lstStyle>
            <a:lvl1pPr marL="0" indent="0">
              <a:buNone/>
              <a:defRPr sz="1200" b="0"/>
            </a:lvl1pPr>
          </a:lstStyle>
          <a:p>
            <a:endParaRPr lang="en-US" dirty="0"/>
          </a:p>
        </p:txBody>
      </p:sp>
      <p:sp>
        <p:nvSpPr>
          <p:cNvPr id="18" name="Picture Placeholder 3"/>
          <p:cNvSpPr>
            <a:spLocks noGrp="1"/>
          </p:cNvSpPr>
          <p:nvPr>
            <p:ph type="pic" sz="quarter" idx="35"/>
          </p:nvPr>
        </p:nvSpPr>
        <p:spPr>
          <a:xfrm>
            <a:off x="5536415" y="1207354"/>
            <a:ext cx="1556147" cy="1479590"/>
          </a:xfrm>
        </p:spPr>
        <p:txBody>
          <a:bodyPr>
            <a:normAutofit/>
          </a:bodyPr>
          <a:lstStyle>
            <a:lvl1pPr marL="0" indent="0">
              <a:buNone/>
              <a:defRPr sz="1200" b="0"/>
            </a:lvl1pPr>
          </a:lstStyle>
          <a:p>
            <a:endParaRPr lang="en-US" dirty="0"/>
          </a:p>
        </p:txBody>
      </p:sp>
      <p:sp>
        <p:nvSpPr>
          <p:cNvPr id="20" name="Picture Placeholder 3"/>
          <p:cNvSpPr>
            <a:spLocks noGrp="1"/>
          </p:cNvSpPr>
          <p:nvPr>
            <p:ph type="pic" sz="quarter" idx="36"/>
          </p:nvPr>
        </p:nvSpPr>
        <p:spPr>
          <a:xfrm>
            <a:off x="3805246" y="1207362"/>
            <a:ext cx="1582475" cy="1496317"/>
          </a:xfrm>
        </p:spPr>
        <p:txBody>
          <a:bodyPr>
            <a:normAutofit/>
          </a:bodyPr>
          <a:lstStyle>
            <a:lvl1pPr marL="0" indent="0">
              <a:buNone/>
              <a:defRPr sz="1200" b="0"/>
            </a:lvl1pPr>
          </a:lstStyle>
          <a:p>
            <a:endParaRPr lang="en-US" dirty="0"/>
          </a:p>
        </p:txBody>
      </p:sp>
      <p:sp>
        <p:nvSpPr>
          <p:cNvPr id="21" name="Text Placeholder 24"/>
          <p:cNvSpPr>
            <a:spLocks noGrp="1"/>
          </p:cNvSpPr>
          <p:nvPr>
            <p:ph type="body" sz="quarter" idx="37"/>
          </p:nvPr>
        </p:nvSpPr>
        <p:spPr>
          <a:xfrm>
            <a:off x="7165847" y="2828928"/>
            <a:ext cx="1561974" cy="1493044"/>
          </a:xfrm>
        </p:spPr>
        <p:txBody>
          <a:bodyPr>
            <a:normAutofit/>
          </a:bodyPr>
          <a:lstStyle>
            <a:lvl1pPr marL="0" indent="0">
              <a:buNone/>
              <a:defRPr sz="1400">
                <a:solidFill>
                  <a:schemeClr val="accent1"/>
                </a:solidFill>
              </a:defRPr>
            </a:lvl1pPr>
            <a:lvl2pPr marL="457178" indent="0">
              <a:buNone/>
              <a:defRPr/>
            </a:lvl2pPr>
          </a:lstStyle>
          <a:p>
            <a:pPr lvl="0"/>
            <a:r>
              <a:rPr lang="en-US" dirty="0"/>
              <a:t>Click to edit Master text styles</a:t>
            </a:r>
          </a:p>
        </p:txBody>
      </p:sp>
      <p:sp>
        <p:nvSpPr>
          <p:cNvPr id="22" name="Text Placeholder 7"/>
          <p:cNvSpPr>
            <a:spLocks noGrp="1"/>
          </p:cNvSpPr>
          <p:nvPr>
            <p:ph type="body" sz="quarter" idx="13"/>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23" name="Picture 22">
            <a:hlinkClick r:id="" action="ppaction://noaction"/>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Tree>
    <p:extLst>
      <p:ext uri="{BB962C8B-B14F-4D97-AF65-F5344CB8AC3E}">
        <p14:creationId xmlns:p14="http://schemas.microsoft.com/office/powerpoint/2010/main" val="1795155973"/>
      </p:ext>
    </p:extLst>
  </p:cSld>
  <p:clrMapOvr>
    <a:masterClrMapping/>
  </p:clrMapOvr>
  <p:extLst>
    <p:ext uri="{DCECCB84-F9BA-43D5-87BE-67443E8EF086}">
      <p15:sldGuideLst xmlns:p15="http://schemas.microsoft.com/office/powerpoint/2012/main">
        <p15:guide id="1" orient="horz" pos="2376">
          <p15:clr>
            <a:srgbClr val="FBAE40"/>
          </p15:clr>
        </p15:guide>
        <p15:guide id="2" pos="3840">
          <p15:clr>
            <a:srgbClr val="FBAE40"/>
          </p15:clr>
        </p15:guide>
        <p15:guide id="3" pos="200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86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a:endParaRPr lang="en-US" sz="1400"/>
          </a:p>
        </p:txBody>
      </p:sp>
      <p:sp>
        <p:nvSpPr>
          <p:cNvPr id="4" name="Slide Number Placeholder 4"/>
          <p:cNvSpPr>
            <a:spLocks noGrp="1"/>
          </p:cNvSpPr>
          <p:nvPr>
            <p:ph type="sldNum" sz="quarter" idx="4"/>
          </p:nvPr>
        </p:nvSpPr>
        <p:spPr>
          <a:xfrm>
            <a:off x="227370" y="4831177"/>
            <a:ext cx="468754" cy="190322"/>
          </a:xfrm>
          <a:prstGeom prst="rect">
            <a:avLst/>
          </a:prstGeom>
        </p:spPr>
        <p:txBody>
          <a:bodyPr vert="horz" lIns="91422" tIns="45716" rIns="91422" bIns="45716" rtlCol="0" anchor="b"/>
          <a:lstStyle>
            <a:lvl1pPr algn="l">
              <a:defRPr sz="600">
                <a:solidFill>
                  <a:schemeClr val="bg1"/>
                </a:solidFill>
                <a:latin typeface="Verdana" charset="0"/>
                <a:ea typeface="Verdana" charset="0"/>
                <a:cs typeface="Verdana" charset="0"/>
              </a:defRPr>
            </a:lvl1pPr>
          </a:lstStyle>
          <a:p>
            <a:fld id="{75D07EFC-8E51-034A-B64F-ADDC5D5FC4DA}" type="slidenum">
              <a:rPr lang="en-US" smtClean="0"/>
              <a:pPr/>
              <a:t>‹#›</a:t>
            </a:fld>
            <a:endParaRPr lang="en-US" dirty="0"/>
          </a:p>
        </p:txBody>
      </p:sp>
      <p:sp>
        <p:nvSpPr>
          <p:cNvPr id="5" name="TextBox 4"/>
          <p:cNvSpPr txBox="1"/>
          <p:nvPr userDrawn="1"/>
        </p:nvSpPr>
        <p:spPr>
          <a:xfrm>
            <a:off x="547475" y="4767262"/>
            <a:ext cx="7023990" cy="253914"/>
          </a:xfrm>
          <a:prstGeom prst="rect">
            <a:avLst/>
          </a:prstGeom>
          <a:noFill/>
        </p:spPr>
        <p:txBody>
          <a:bodyPr wrap="square" lIns="68567" tIns="34289" rIns="68567" bIns="34289" rtlCol="0">
            <a:spAutoFit/>
          </a:bodyPr>
          <a:lstStyle/>
          <a:p>
            <a:pPr marL="0" marR="0" indent="0" algn="l" defTabSz="685647" rtl="0" eaLnBrk="1" fontAlgn="auto" latinLnBrk="0" hangingPunct="1">
              <a:lnSpc>
                <a:spcPct val="100000"/>
              </a:lnSpc>
              <a:spcBef>
                <a:spcPts val="0"/>
              </a:spcBef>
              <a:spcAft>
                <a:spcPts val="0"/>
              </a:spcAft>
              <a:buClrTx/>
              <a:buSzTx/>
              <a:buFontTx/>
              <a:buNone/>
              <a:tabLst/>
              <a:defRPr/>
            </a:pPr>
            <a:r>
              <a:rPr lang="en-US" sz="6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chemeClr val="bg1"/>
                </a:solidFill>
                <a:latin typeface="Verdana" charset="0"/>
                <a:ea typeface="Verdana" charset="0"/>
                <a:cs typeface="Verdana" charset="0"/>
              </a:rPr>
              <a:t>EyeMed</a:t>
            </a:r>
            <a:r>
              <a:rPr lang="en-US" sz="600" dirty="0">
                <a:solidFill>
                  <a:schemeClr val="bg1"/>
                </a:solidFill>
                <a:latin typeface="Verdana" charset="0"/>
                <a:ea typeface="Verdana" charset="0"/>
                <a:cs typeface="Verdana" charset="0"/>
              </a:rPr>
              <a:t> associate(s) and external parties is prohibited.</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2332" y="4459186"/>
            <a:ext cx="802888" cy="535709"/>
          </a:xfrm>
          <a:prstGeom prst="rect">
            <a:avLst/>
          </a:prstGeom>
        </p:spPr>
      </p:pic>
    </p:spTree>
    <p:extLst>
      <p:ext uri="{BB962C8B-B14F-4D97-AF65-F5344CB8AC3E}">
        <p14:creationId xmlns:p14="http://schemas.microsoft.com/office/powerpoint/2010/main" val="233934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ver 3">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7120" y="-160414"/>
            <a:ext cx="9161121" cy="4903867"/>
          </a:xfrm>
          <a:prstGeom prst="rect">
            <a:avLst/>
          </a:prstGeom>
        </p:spPr>
      </p:pic>
      <p:pic>
        <p:nvPicPr>
          <p:cNvPr id="10" name="Picture 9"/>
          <p:cNvPicPr>
            <a:picLocks noChangeAspect="1"/>
          </p:cNvPicPr>
          <p:nvPr userDrawn="1"/>
        </p:nvPicPr>
        <p:blipFill rotWithShape="1">
          <a:blip r:embed="rId3" cstate="email">
            <a:extLst>
              <a:ext uri="{28A0092B-C50C-407E-A947-70E740481C1C}">
                <a14:useLocalDpi xmlns:a14="http://schemas.microsoft.com/office/drawing/2010/main"/>
              </a:ext>
            </a:extLst>
          </a:blip>
          <a:srcRect l="23498" t="15293" b="26252"/>
          <a:stretch/>
        </p:blipFill>
        <p:spPr>
          <a:xfrm>
            <a:off x="-211843" y="-171448"/>
            <a:ext cx="7869943" cy="3725839"/>
          </a:xfrm>
          <a:prstGeom prst="rect">
            <a:avLst/>
          </a:prstGeom>
        </p:spPr>
      </p:pic>
      <p:sp>
        <p:nvSpPr>
          <p:cNvPr id="15" name="Rectangle 14"/>
          <p:cNvSpPr/>
          <p:nvPr userDrawn="1"/>
        </p:nvSpPr>
        <p:spPr>
          <a:xfrm>
            <a:off x="-17120" y="3859978"/>
            <a:ext cx="9161121" cy="12835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a:endParaRPr lang="en-US" sz="1400"/>
          </a:p>
        </p:txBody>
      </p:sp>
      <p:sp>
        <p:nvSpPr>
          <p:cNvPr id="16" name="Rectangle 15"/>
          <p:cNvSpPr/>
          <p:nvPr userDrawn="1"/>
        </p:nvSpPr>
        <p:spPr>
          <a:xfrm>
            <a:off x="-20470" y="3559630"/>
            <a:ext cx="9164473" cy="300350"/>
          </a:xfrm>
          <a:prstGeom prst="rect">
            <a:avLst/>
          </a:prstGeom>
          <a:solidFill>
            <a:srgbClr val="8FD26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a:endParaRPr lang="en-US" sz="1400"/>
          </a:p>
        </p:txBody>
      </p:sp>
      <p:sp>
        <p:nvSpPr>
          <p:cNvPr id="17" name="Subtitle 2"/>
          <p:cNvSpPr>
            <a:spLocks noGrp="1"/>
          </p:cNvSpPr>
          <p:nvPr>
            <p:ph type="subTitle" idx="1"/>
          </p:nvPr>
        </p:nvSpPr>
        <p:spPr>
          <a:xfrm>
            <a:off x="457199" y="4480644"/>
            <a:ext cx="8284029" cy="555594"/>
          </a:xfrm>
        </p:spPr>
        <p:txBody>
          <a:bodyPr anchor="t">
            <a:normAutofit/>
          </a:bodyPr>
          <a:lstStyle>
            <a:lvl1pPr marL="0" indent="0" algn="l">
              <a:lnSpc>
                <a:spcPts val="1500"/>
              </a:lnSpc>
              <a:buNone/>
              <a:defRPr sz="1200" b="0" baseline="0">
                <a:solidFill>
                  <a:schemeClr val="bg1"/>
                </a:solidFill>
              </a:defRPr>
            </a:lvl1pPr>
            <a:lvl2pPr marL="342821" indent="0" algn="ctr">
              <a:buNone/>
              <a:defRPr sz="1500"/>
            </a:lvl2pPr>
            <a:lvl3pPr marL="685647" indent="0" algn="ctr">
              <a:buNone/>
              <a:defRPr sz="1400"/>
            </a:lvl3pPr>
            <a:lvl4pPr marL="1028471" indent="0" algn="ctr">
              <a:buNone/>
              <a:defRPr sz="1200"/>
            </a:lvl4pPr>
            <a:lvl5pPr marL="1371294" indent="0" algn="ctr">
              <a:buNone/>
              <a:defRPr sz="1200"/>
            </a:lvl5pPr>
            <a:lvl6pPr marL="1714121" indent="0" algn="ctr">
              <a:buNone/>
              <a:defRPr sz="1200"/>
            </a:lvl6pPr>
            <a:lvl7pPr marL="2056940" indent="0" algn="ctr">
              <a:buNone/>
              <a:defRPr sz="1200"/>
            </a:lvl7pPr>
            <a:lvl8pPr marL="2399760" indent="0" algn="ctr">
              <a:buNone/>
              <a:defRPr sz="1200"/>
            </a:lvl8pPr>
            <a:lvl9pPr marL="2742581" indent="0" algn="ctr">
              <a:buNone/>
              <a:defRPr sz="1200"/>
            </a:lvl9pPr>
          </a:lstStyle>
          <a:p>
            <a:r>
              <a:rPr lang="en-US" dirty="0"/>
              <a:t>Click to edit Master subtitle style</a:t>
            </a:r>
          </a:p>
        </p:txBody>
      </p:sp>
      <p:sp>
        <p:nvSpPr>
          <p:cNvPr id="18" name="Title 1"/>
          <p:cNvSpPr>
            <a:spLocks noGrp="1"/>
          </p:cNvSpPr>
          <p:nvPr>
            <p:ph type="ctrTitle"/>
          </p:nvPr>
        </p:nvSpPr>
        <p:spPr>
          <a:xfrm>
            <a:off x="457200" y="3929878"/>
            <a:ext cx="8284030" cy="455510"/>
          </a:xfrm>
        </p:spPr>
        <p:txBody>
          <a:bodyPr anchor="ctr">
            <a:noAutofit/>
          </a:bodyPr>
          <a:lstStyle>
            <a:lvl1pPr algn="l">
              <a:lnSpc>
                <a:spcPts val="2700"/>
              </a:lnSpc>
              <a:defRPr sz="1800">
                <a:solidFill>
                  <a:schemeClr val="bg1"/>
                </a:solidFill>
              </a:defRPr>
            </a:lvl1pPr>
          </a:lstStyle>
          <a:p>
            <a:r>
              <a:rPr lang="en-US" dirty="0"/>
              <a:t>Click to edit Master title style</a:t>
            </a:r>
          </a:p>
        </p:txBody>
      </p:sp>
      <p:sp>
        <p:nvSpPr>
          <p:cNvPr id="19" name="Text Placeholder 5"/>
          <p:cNvSpPr>
            <a:spLocks noGrp="1"/>
          </p:cNvSpPr>
          <p:nvPr>
            <p:ph type="body" sz="quarter" idx="10"/>
          </p:nvPr>
        </p:nvSpPr>
        <p:spPr>
          <a:xfrm>
            <a:off x="457200" y="3594470"/>
            <a:ext cx="3755572" cy="228147"/>
          </a:xfrm>
        </p:spPr>
        <p:txBody>
          <a:bodyPr anchor="ctr">
            <a:noAutofit/>
          </a:bodyPr>
          <a:lstStyle>
            <a:lvl1pPr algn="l">
              <a:lnSpc>
                <a:spcPct val="100000"/>
              </a:lnSpc>
              <a:defRPr sz="800" b="1" i="0" cap="all" spc="15" baseline="0">
                <a:solidFill>
                  <a:schemeClr val="bg1"/>
                </a:solidFill>
              </a:defRPr>
            </a:lvl1pPr>
            <a:lvl2pPr>
              <a:defRPr sz="1100"/>
            </a:lvl2pPr>
            <a:lvl3pPr>
              <a:defRPr sz="1100"/>
            </a:lvl3pPr>
            <a:lvl4pPr>
              <a:defRPr sz="1100"/>
            </a:lvl4pPr>
            <a:lvl5pPr>
              <a:defRPr sz="1100"/>
            </a:lvl5pPr>
          </a:lstStyle>
          <a:p>
            <a:pPr lvl="0"/>
            <a:r>
              <a:rPr lang="en-US" dirty="0"/>
              <a:t>Click to edit Master text styles</a:t>
            </a:r>
          </a:p>
        </p:txBody>
      </p:sp>
      <p:grpSp>
        <p:nvGrpSpPr>
          <p:cNvPr id="12" name="Group 11"/>
          <p:cNvGrpSpPr/>
          <p:nvPr userDrawn="1"/>
        </p:nvGrpSpPr>
        <p:grpSpPr>
          <a:xfrm>
            <a:off x="6599665" y="-114806"/>
            <a:ext cx="2499629" cy="1206786"/>
            <a:chOff x="8712200" y="3125982"/>
            <a:chExt cx="3332839" cy="1609048"/>
          </a:xfrm>
        </p:grpSpPr>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12200" y="3360357"/>
              <a:ext cx="1723791" cy="115016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435991" y="3125982"/>
              <a:ext cx="1609048" cy="1609048"/>
            </a:xfrm>
            <a:prstGeom prst="rect">
              <a:avLst/>
            </a:prstGeom>
          </p:spPr>
        </p:pic>
      </p:grpSp>
    </p:spTree>
    <p:extLst>
      <p:ext uri="{BB962C8B-B14F-4D97-AF65-F5344CB8AC3E}">
        <p14:creationId xmlns:p14="http://schemas.microsoft.com/office/powerpoint/2010/main" val="231251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84">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36982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3626838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0" y="1123950"/>
            <a:ext cx="9144000" cy="401955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4" name="Rectangle 3"/>
          <p:cNvSpPr/>
          <p:nvPr userDrawn="1"/>
        </p:nvSpPr>
        <p:spPr>
          <a:xfrm>
            <a:off x="0" y="0"/>
            <a:ext cx="9144000" cy="1123950"/>
          </a:xfrm>
          <a:prstGeom prst="rect">
            <a:avLst/>
          </a:prstGeom>
          <a:solidFill>
            <a:srgbClr val="54A7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8" name="TextBox 7"/>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1408708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ctangle 11"/>
          <p:cNvSpPr/>
          <p:nvPr userDrawn="1"/>
        </p:nvSpPr>
        <p:spPr>
          <a:xfrm>
            <a:off x="4572000" y="0"/>
            <a:ext cx="4572000" cy="5143500"/>
          </a:xfrm>
          <a:prstGeom prst="rect">
            <a:avLst/>
          </a:prstGeom>
          <a:solidFill>
            <a:srgbClr val="54A7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7" name="Rectangle 6"/>
          <p:cNvSpPr/>
          <p:nvPr userDrawn="1"/>
        </p:nvSpPr>
        <p:spPr>
          <a:xfrm>
            <a:off x="0" y="0"/>
            <a:ext cx="4572000" cy="514350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3945821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4" name="Rectangle 13"/>
          <p:cNvSpPr/>
          <p:nvPr userDrawn="1"/>
        </p:nvSpPr>
        <p:spPr>
          <a:xfrm>
            <a:off x="4572000" y="2571750"/>
            <a:ext cx="4572000" cy="257175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13" name="Rectangle 12"/>
          <p:cNvSpPr/>
          <p:nvPr userDrawn="1"/>
        </p:nvSpPr>
        <p:spPr>
          <a:xfrm>
            <a:off x="0" y="2571750"/>
            <a:ext cx="4572000" cy="2571750"/>
          </a:xfrm>
          <a:prstGeom prst="rect">
            <a:avLst/>
          </a:prstGeom>
          <a:solidFill>
            <a:srgbClr val="54A7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12" name="Rectangle 11"/>
          <p:cNvSpPr/>
          <p:nvPr userDrawn="1"/>
        </p:nvSpPr>
        <p:spPr>
          <a:xfrm>
            <a:off x="4572000" y="0"/>
            <a:ext cx="4572000" cy="2571750"/>
          </a:xfrm>
          <a:prstGeom prst="rect">
            <a:avLst/>
          </a:prstGeom>
          <a:solidFill>
            <a:srgbClr val="54A7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7" name="Rectangle 6"/>
          <p:cNvSpPr/>
          <p:nvPr userDrawn="1"/>
        </p:nvSpPr>
        <p:spPr>
          <a:xfrm>
            <a:off x="0" y="0"/>
            <a:ext cx="4572000" cy="257175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3477105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Rectangle 2"/>
          <p:cNvSpPr/>
          <p:nvPr userDrawn="1"/>
        </p:nvSpPr>
        <p:spPr>
          <a:xfrm>
            <a:off x="0" y="0"/>
            <a:ext cx="4572000" cy="514350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11" name="TextBox 10"/>
          <p:cNvSpPr txBox="1"/>
          <p:nvPr userDrawn="1"/>
        </p:nvSpPr>
        <p:spPr>
          <a:xfrm>
            <a:off x="457200" y="4629150"/>
            <a:ext cx="4038600" cy="415494"/>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6" name="Picture 5">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Tree>
    <p:extLst>
      <p:ext uri="{BB962C8B-B14F-4D97-AF65-F5344CB8AC3E}">
        <p14:creationId xmlns:p14="http://schemas.microsoft.com/office/powerpoint/2010/main" val="33948849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Rectangle 2"/>
          <p:cNvSpPr/>
          <p:nvPr userDrawn="1"/>
        </p:nvSpPr>
        <p:spPr>
          <a:xfrm>
            <a:off x="4572000" y="0"/>
            <a:ext cx="4572000" cy="514350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rgbClr val="767777"/>
                </a:solidFill>
              </a:rPr>
              <a:pPr algn="r"/>
              <a:t>‹#›</a:t>
            </a:fld>
            <a:endParaRPr lang="en-US" sz="800" dirty="0">
              <a:solidFill>
                <a:srgbClr val="767777"/>
              </a:solidFill>
            </a:endParaRPr>
          </a:p>
        </p:txBody>
      </p:sp>
      <p:sp>
        <p:nvSpPr>
          <p:cNvPr id="9" name="TextBox 8"/>
          <p:cNvSpPr txBox="1"/>
          <p:nvPr userDrawn="1"/>
        </p:nvSpPr>
        <p:spPr>
          <a:xfrm>
            <a:off x="457200" y="4629150"/>
            <a:ext cx="4038600" cy="415494"/>
          </a:xfrm>
          <a:prstGeom prst="rect">
            <a:avLst/>
          </a:prstGeom>
          <a:noFill/>
        </p:spPr>
        <p:txBody>
          <a:bodyPr wrap="square" lIns="91422" tIns="45716" rIns="91422" bIns="45716" rtlCol="0">
            <a:spAutoFit/>
          </a:bodyPr>
          <a:lstStyle/>
          <a:p>
            <a:pPr defTabSz="914196">
              <a:defRPr/>
            </a:pPr>
            <a:r>
              <a:rPr lang="en-US" sz="700" dirty="0">
                <a:solidFill>
                  <a:srgbClr val="767777"/>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rgbClr val="767777"/>
                </a:solidFill>
                <a:ea typeface="Verdana" charset="0"/>
                <a:cs typeface="Verdana" charset="0"/>
              </a:rPr>
              <a:t>EyeMed</a:t>
            </a:r>
            <a:r>
              <a:rPr lang="en-US" sz="700" dirty="0">
                <a:solidFill>
                  <a:srgbClr val="767777"/>
                </a:solidFill>
                <a:ea typeface="Verdana" charset="0"/>
                <a:cs typeface="Verdana" charset="0"/>
              </a:rPr>
              <a:t> associate(s) and external parties is prohibited.</a:t>
            </a:r>
          </a:p>
        </p:txBody>
      </p:sp>
      <p:pic>
        <p:nvPicPr>
          <p:cNvPr id="8" name="Picture 7">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610957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436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9F248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27635797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p:cNvSpPr/>
          <p:nvPr userDrawn="1"/>
        </p:nvSpPr>
        <p:spPr>
          <a:xfrm>
            <a:off x="0" y="1123950"/>
            <a:ext cx="9144000" cy="4019550"/>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4" name="Rectangle 3"/>
          <p:cNvSpPr/>
          <p:nvPr userDrawn="1"/>
        </p:nvSpPr>
        <p:spPr>
          <a:xfrm>
            <a:off x="0" y="0"/>
            <a:ext cx="9144000" cy="1123950"/>
          </a:xfrm>
          <a:prstGeom prst="rect">
            <a:avLst/>
          </a:prstGeom>
          <a:solidFill>
            <a:srgbClr val="AE45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8" name="TextBox 7"/>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1969403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2" name="Rectangle 11"/>
          <p:cNvSpPr/>
          <p:nvPr userDrawn="1"/>
        </p:nvSpPr>
        <p:spPr>
          <a:xfrm>
            <a:off x="4572000" y="0"/>
            <a:ext cx="4572000" cy="5143500"/>
          </a:xfrm>
          <a:prstGeom prst="rect">
            <a:avLst/>
          </a:prstGeom>
          <a:solidFill>
            <a:srgbClr val="AE45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7" name="Rectangle 6"/>
          <p:cNvSpPr/>
          <p:nvPr userDrawn="1"/>
        </p:nvSpPr>
        <p:spPr>
          <a:xfrm>
            <a:off x="0" y="0"/>
            <a:ext cx="4572000" cy="5143500"/>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6654003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4" name="Rectangle 13"/>
          <p:cNvSpPr/>
          <p:nvPr userDrawn="1"/>
        </p:nvSpPr>
        <p:spPr>
          <a:xfrm>
            <a:off x="4572000" y="2571750"/>
            <a:ext cx="4572000" cy="2571750"/>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13" name="Rectangle 12"/>
          <p:cNvSpPr/>
          <p:nvPr userDrawn="1"/>
        </p:nvSpPr>
        <p:spPr>
          <a:xfrm>
            <a:off x="0" y="2571750"/>
            <a:ext cx="4572000" cy="2571750"/>
          </a:xfrm>
          <a:prstGeom prst="rect">
            <a:avLst/>
          </a:prstGeom>
          <a:solidFill>
            <a:srgbClr val="AE45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12" name="Rectangle 11"/>
          <p:cNvSpPr/>
          <p:nvPr userDrawn="1"/>
        </p:nvSpPr>
        <p:spPr>
          <a:xfrm>
            <a:off x="4572000" y="0"/>
            <a:ext cx="4572000" cy="2571750"/>
          </a:xfrm>
          <a:prstGeom prst="rect">
            <a:avLst/>
          </a:prstGeom>
          <a:solidFill>
            <a:srgbClr val="AE45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7" name="Rectangle 6"/>
          <p:cNvSpPr/>
          <p:nvPr userDrawn="1"/>
        </p:nvSpPr>
        <p:spPr>
          <a:xfrm>
            <a:off x="0" y="0"/>
            <a:ext cx="4572000" cy="2571750"/>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562986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3" name="Rectangle 2"/>
          <p:cNvSpPr/>
          <p:nvPr userDrawn="1"/>
        </p:nvSpPr>
        <p:spPr>
          <a:xfrm>
            <a:off x="0" y="0"/>
            <a:ext cx="4572000" cy="5143500"/>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11" name="TextBox 10"/>
          <p:cNvSpPr txBox="1"/>
          <p:nvPr userDrawn="1"/>
        </p:nvSpPr>
        <p:spPr>
          <a:xfrm>
            <a:off x="457200" y="4629150"/>
            <a:ext cx="4038600" cy="415494"/>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6" name="Picture 5">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Tree>
    <p:extLst>
      <p:ext uri="{BB962C8B-B14F-4D97-AF65-F5344CB8AC3E}">
        <p14:creationId xmlns:p14="http://schemas.microsoft.com/office/powerpoint/2010/main" val="38399301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3" name="Rectangle 2"/>
          <p:cNvSpPr/>
          <p:nvPr userDrawn="1"/>
        </p:nvSpPr>
        <p:spPr>
          <a:xfrm>
            <a:off x="4572000" y="0"/>
            <a:ext cx="4572000" cy="5143500"/>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rgbClr val="767777"/>
                </a:solidFill>
              </a:rPr>
              <a:pPr algn="r"/>
              <a:t>‹#›</a:t>
            </a:fld>
            <a:endParaRPr lang="en-US" sz="800" dirty="0">
              <a:solidFill>
                <a:srgbClr val="767777"/>
              </a:solidFill>
            </a:endParaRPr>
          </a:p>
        </p:txBody>
      </p:sp>
      <p:sp>
        <p:nvSpPr>
          <p:cNvPr id="9" name="TextBox 8"/>
          <p:cNvSpPr txBox="1"/>
          <p:nvPr userDrawn="1"/>
        </p:nvSpPr>
        <p:spPr>
          <a:xfrm>
            <a:off x="457200" y="4629150"/>
            <a:ext cx="4038600" cy="415494"/>
          </a:xfrm>
          <a:prstGeom prst="rect">
            <a:avLst/>
          </a:prstGeom>
          <a:noFill/>
        </p:spPr>
        <p:txBody>
          <a:bodyPr wrap="square" lIns="91422" tIns="45716" rIns="91422" bIns="45716" rtlCol="0">
            <a:spAutoFit/>
          </a:bodyPr>
          <a:lstStyle/>
          <a:p>
            <a:pPr defTabSz="914196">
              <a:defRPr/>
            </a:pPr>
            <a:r>
              <a:rPr lang="en-US" sz="700" dirty="0">
                <a:solidFill>
                  <a:srgbClr val="767777"/>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rgbClr val="767777"/>
                </a:solidFill>
                <a:ea typeface="Verdana" charset="0"/>
                <a:cs typeface="Verdana" charset="0"/>
              </a:rPr>
              <a:t>EyeMed</a:t>
            </a:r>
            <a:r>
              <a:rPr lang="en-US" sz="700" dirty="0">
                <a:solidFill>
                  <a:srgbClr val="767777"/>
                </a:solidFill>
                <a:ea typeface="Verdana" charset="0"/>
                <a:cs typeface="Verdana" charset="0"/>
              </a:rPr>
              <a:t> associate(s) and external parties is prohibited.</a:t>
            </a:r>
          </a:p>
        </p:txBody>
      </p:sp>
      <p:pic>
        <p:nvPicPr>
          <p:cNvPr id="8" name="Picture 7">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290705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E40F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7" name="Picture 6">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246297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Rectangle 2"/>
          <p:cNvSpPr/>
          <p:nvPr userDrawn="1"/>
        </p:nvSpPr>
        <p:spPr>
          <a:xfrm>
            <a:off x="0" y="1123950"/>
            <a:ext cx="9144000" cy="401955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4" name="Rectangle 3"/>
          <p:cNvSpPr/>
          <p:nvPr userDrawn="1"/>
        </p:nvSpPr>
        <p:spPr>
          <a:xfrm>
            <a:off x="0" y="0"/>
            <a:ext cx="9144000" cy="1123950"/>
          </a:xfrm>
          <a:prstGeom prst="rect">
            <a:avLst/>
          </a:prstGeom>
          <a:solidFill>
            <a:srgbClr val="E82B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8" name="TextBox 7"/>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2391167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Rectangle 11"/>
          <p:cNvSpPr/>
          <p:nvPr userDrawn="1"/>
        </p:nvSpPr>
        <p:spPr>
          <a:xfrm>
            <a:off x="4572000" y="0"/>
            <a:ext cx="4572000" cy="5143500"/>
          </a:xfrm>
          <a:prstGeom prst="rect">
            <a:avLst/>
          </a:prstGeom>
          <a:solidFill>
            <a:srgbClr val="E82B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7" name="Rectangle 6"/>
          <p:cNvSpPr/>
          <p:nvPr userDrawn="1"/>
        </p:nvSpPr>
        <p:spPr>
          <a:xfrm>
            <a:off x="0" y="0"/>
            <a:ext cx="4572000" cy="514350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3970696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4" name="Rectangle 13"/>
          <p:cNvSpPr/>
          <p:nvPr userDrawn="1"/>
        </p:nvSpPr>
        <p:spPr>
          <a:xfrm>
            <a:off x="4572000" y="2571750"/>
            <a:ext cx="4572000" cy="257175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13" name="Rectangle 12"/>
          <p:cNvSpPr/>
          <p:nvPr userDrawn="1"/>
        </p:nvSpPr>
        <p:spPr>
          <a:xfrm>
            <a:off x="0" y="2571750"/>
            <a:ext cx="4572000" cy="2571750"/>
          </a:xfrm>
          <a:prstGeom prst="rect">
            <a:avLst/>
          </a:prstGeom>
          <a:solidFill>
            <a:srgbClr val="E82B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12" name="Rectangle 11"/>
          <p:cNvSpPr/>
          <p:nvPr userDrawn="1"/>
        </p:nvSpPr>
        <p:spPr>
          <a:xfrm>
            <a:off x="4572000" y="0"/>
            <a:ext cx="4572000" cy="2571750"/>
          </a:xfrm>
          <a:prstGeom prst="rect">
            <a:avLst/>
          </a:prstGeom>
          <a:solidFill>
            <a:srgbClr val="E82B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7" name="Rectangle 6"/>
          <p:cNvSpPr/>
          <p:nvPr userDrawn="1"/>
        </p:nvSpPr>
        <p:spPr>
          <a:xfrm>
            <a:off x="0" y="0"/>
            <a:ext cx="4572000" cy="257175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3147973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36982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4037177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3" name="Rectangle 2"/>
          <p:cNvSpPr/>
          <p:nvPr userDrawn="1"/>
        </p:nvSpPr>
        <p:spPr>
          <a:xfrm>
            <a:off x="0" y="0"/>
            <a:ext cx="4572000" cy="514350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11" name="TextBox 10"/>
          <p:cNvSpPr txBox="1"/>
          <p:nvPr userDrawn="1"/>
        </p:nvSpPr>
        <p:spPr>
          <a:xfrm>
            <a:off x="457200" y="4629150"/>
            <a:ext cx="4038600" cy="415494"/>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6" name="Picture 5">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Tree>
    <p:extLst>
      <p:ext uri="{BB962C8B-B14F-4D97-AF65-F5344CB8AC3E}">
        <p14:creationId xmlns:p14="http://schemas.microsoft.com/office/powerpoint/2010/main" val="22466981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3" name="Rectangle 2"/>
          <p:cNvSpPr/>
          <p:nvPr userDrawn="1"/>
        </p:nvSpPr>
        <p:spPr>
          <a:xfrm>
            <a:off x="4572000" y="0"/>
            <a:ext cx="4572000" cy="514350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rgbClr val="767777"/>
                </a:solidFill>
              </a:rPr>
              <a:pPr algn="r"/>
              <a:t>‹#›</a:t>
            </a:fld>
            <a:endParaRPr lang="en-US" sz="800" dirty="0">
              <a:solidFill>
                <a:srgbClr val="767777"/>
              </a:solidFill>
            </a:endParaRPr>
          </a:p>
        </p:txBody>
      </p:sp>
      <p:sp>
        <p:nvSpPr>
          <p:cNvPr id="9" name="TextBox 8"/>
          <p:cNvSpPr txBox="1"/>
          <p:nvPr userDrawn="1"/>
        </p:nvSpPr>
        <p:spPr>
          <a:xfrm>
            <a:off x="457200" y="4629150"/>
            <a:ext cx="4038600" cy="415494"/>
          </a:xfrm>
          <a:prstGeom prst="rect">
            <a:avLst/>
          </a:prstGeom>
          <a:noFill/>
        </p:spPr>
        <p:txBody>
          <a:bodyPr wrap="square" lIns="91422" tIns="45716" rIns="91422" bIns="45716" rtlCol="0">
            <a:spAutoFit/>
          </a:bodyPr>
          <a:lstStyle/>
          <a:p>
            <a:pPr defTabSz="914196">
              <a:defRPr/>
            </a:pPr>
            <a:r>
              <a:rPr lang="en-US" sz="700" dirty="0">
                <a:solidFill>
                  <a:srgbClr val="767777"/>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rgbClr val="767777"/>
                </a:solidFill>
                <a:ea typeface="Verdana" charset="0"/>
                <a:cs typeface="Verdana" charset="0"/>
              </a:rPr>
              <a:t>EyeMed</a:t>
            </a:r>
            <a:r>
              <a:rPr lang="en-US" sz="700" dirty="0">
                <a:solidFill>
                  <a:srgbClr val="767777"/>
                </a:solidFill>
                <a:ea typeface="Verdana" charset="0"/>
                <a:cs typeface="Verdana" charset="0"/>
              </a:rPr>
              <a:t> associate(s) and external parties is prohibited.</a:t>
            </a:r>
          </a:p>
        </p:txBody>
      </p:sp>
      <p:pic>
        <p:nvPicPr>
          <p:cNvPr id="8" name="Picture 7">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28667232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EB51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7" name="Picture 6">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3121691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3" name="Rectangle 2"/>
          <p:cNvSpPr/>
          <p:nvPr userDrawn="1"/>
        </p:nvSpPr>
        <p:spPr>
          <a:xfrm>
            <a:off x="0" y="1123950"/>
            <a:ext cx="9144000" cy="401955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4" name="Rectangle 3"/>
          <p:cNvSpPr/>
          <p:nvPr userDrawn="1"/>
        </p:nvSpPr>
        <p:spPr>
          <a:xfrm>
            <a:off x="0" y="0"/>
            <a:ext cx="9144000" cy="1123950"/>
          </a:xfrm>
          <a:prstGeom prst="rect">
            <a:avLst/>
          </a:prstGeom>
          <a:solidFill>
            <a:srgbClr val="EE6B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8" name="TextBox 7"/>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15226231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2" name="Rectangle 11"/>
          <p:cNvSpPr/>
          <p:nvPr userDrawn="1"/>
        </p:nvSpPr>
        <p:spPr>
          <a:xfrm>
            <a:off x="4572000" y="0"/>
            <a:ext cx="4572000" cy="5143500"/>
          </a:xfrm>
          <a:prstGeom prst="rect">
            <a:avLst/>
          </a:prstGeom>
          <a:solidFill>
            <a:srgbClr val="EE6B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7" name="Rectangle 6"/>
          <p:cNvSpPr/>
          <p:nvPr userDrawn="1"/>
        </p:nvSpPr>
        <p:spPr>
          <a:xfrm>
            <a:off x="0" y="0"/>
            <a:ext cx="4572000" cy="514350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4211830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4" name="Rectangle 13"/>
          <p:cNvSpPr/>
          <p:nvPr userDrawn="1"/>
        </p:nvSpPr>
        <p:spPr>
          <a:xfrm>
            <a:off x="4572000" y="2571750"/>
            <a:ext cx="4572000" cy="257175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13" name="Rectangle 12"/>
          <p:cNvSpPr/>
          <p:nvPr userDrawn="1"/>
        </p:nvSpPr>
        <p:spPr>
          <a:xfrm>
            <a:off x="0" y="2571750"/>
            <a:ext cx="4572000" cy="2571750"/>
          </a:xfrm>
          <a:prstGeom prst="rect">
            <a:avLst/>
          </a:prstGeom>
          <a:solidFill>
            <a:srgbClr val="EE6B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12" name="Rectangle 11"/>
          <p:cNvSpPr/>
          <p:nvPr userDrawn="1"/>
        </p:nvSpPr>
        <p:spPr>
          <a:xfrm>
            <a:off x="4572000" y="0"/>
            <a:ext cx="4572000" cy="2571750"/>
          </a:xfrm>
          <a:prstGeom prst="rect">
            <a:avLst/>
          </a:prstGeom>
          <a:solidFill>
            <a:srgbClr val="EE6B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7" name="Rectangle 6"/>
          <p:cNvSpPr/>
          <p:nvPr userDrawn="1"/>
        </p:nvSpPr>
        <p:spPr>
          <a:xfrm>
            <a:off x="0" y="0"/>
            <a:ext cx="4572000" cy="257175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18588857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3" name="Rectangle 2"/>
          <p:cNvSpPr/>
          <p:nvPr userDrawn="1"/>
        </p:nvSpPr>
        <p:spPr>
          <a:xfrm>
            <a:off x="0" y="0"/>
            <a:ext cx="4572000" cy="514350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prstClr val="white"/>
                </a:solidFill>
              </a:rPr>
              <a:pPr algn="r"/>
              <a:t>‹#›</a:t>
            </a:fld>
            <a:endParaRPr lang="en-US" sz="800" dirty="0">
              <a:solidFill>
                <a:prstClr val="white"/>
              </a:solidFill>
            </a:endParaRPr>
          </a:p>
        </p:txBody>
      </p:sp>
      <p:sp>
        <p:nvSpPr>
          <p:cNvPr id="11" name="TextBox 10"/>
          <p:cNvSpPr txBox="1"/>
          <p:nvPr userDrawn="1"/>
        </p:nvSpPr>
        <p:spPr>
          <a:xfrm>
            <a:off x="457200" y="4629150"/>
            <a:ext cx="4038600" cy="415494"/>
          </a:xfrm>
          <a:prstGeom prst="rect">
            <a:avLst/>
          </a:prstGeom>
          <a:noFill/>
        </p:spPr>
        <p:txBody>
          <a:bodyPr wrap="square" lIns="91422" tIns="45716" rIns="91422" bIns="45716" rtlCol="0">
            <a:spAutoFit/>
          </a:bodyPr>
          <a:lstStyle/>
          <a:p>
            <a:pPr defTabSz="914196">
              <a:defRPr/>
            </a:pPr>
            <a:r>
              <a:rPr lang="en-US" sz="700" dirty="0">
                <a:solidFill>
                  <a:prstClr val="white"/>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prstClr val="white"/>
                </a:solidFill>
                <a:ea typeface="Verdana" charset="0"/>
                <a:cs typeface="Verdana" charset="0"/>
              </a:rPr>
              <a:t>EyeMed</a:t>
            </a:r>
            <a:r>
              <a:rPr lang="en-US" sz="700" dirty="0">
                <a:solidFill>
                  <a:prstClr val="white"/>
                </a:solidFill>
                <a:ea typeface="Verdana" charset="0"/>
                <a:cs typeface="Verdana" charset="0"/>
              </a:rPr>
              <a:t> associate(s) and external parties is prohibited.</a:t>
            </a:r>
          </a:p>
        </p:txBody>
      </p:sp>
      <p:pic>
        <p:nvPicPr>
          <p:cNvPr id="6" name="Picture 5">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Tree>
    <p:extLst>
      <p:ext uri="{BB962C8B-B14F-4D97-AF65-F5344CB8AC3E}">
        <p14:creationId xmlns:p14="http://schemas.microsoft.com/office/powerpoint/2010/main" val="2800935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3" name="Rectangle 2"/>
          <p:cNvSpPr/>
          <p:nvPr userDrawn="1"/>
        </p:nvSpPr>
        <p:spPr>
          <a:xfrm>
            <a:off x="4572000" y="0"/>
            <a:ext cx="4572000" cy="514350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rgbClr val="767777"/>
                </a:solidFill>
              </a:rPr>
              <a:pPr algn="r"/>
              <a:t>‹#›</a:t>
            </a:fld>
            <a:endParaRPr lang="en-US" sz="800" dirty="0">
              <a:solidFill>
                <a:srgbClr val="767777"/>
              </a:solidFill>
            </a:endParaRPr>
          </a:p>
        </p:txBody>
      </p:sp>
      <p:sp>
        <p:nvSpPr>
          <p:cNvPr id="9" name="TextBox 8"/>
          <p:cNvSpPr txBox="1"/>
          <p:nvPr userDrawn="1"/>
        </p:nvSpPr>
        <p:spPr>
          <a:xfrm>
            <a:off x="457200" y="4629150"/>
            <a:ext cx="4038600" cy="415494"/>
          </a:xfrm>
          <a:prstGeom prst="rect">
            <a:avLst/>
          </a:prstGeom>
          <a:noFill/>
        </p:spPr>
        <p:txBody>
          <a:bodyPr wrap="square" lIns="91422" tIns="45716" rIns="91422" bIns="45716" rtlCol="0">
            <a:spAutoFit/>
          </a:bodyPr>
          <a:lstStyle/>
          <a:p>
            <a:pPr defTabSz="914196">
              <a:defRPr/>
            </a:pPr>
            <a:r>
              <a:rPr lang="en-US" sz="700" dirty="0">
                <a:solidFill>
                  <a:srgbClr val="767777"/>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rgbClr val="767777"/>
                </a:solidFill>
                <a:ea typeface="Verdana" charset="0"/>
                <a:cs typeface="Verdana" charset="0"/>
              </a:rPr>
              <a:t>EyeMed</a:t>
            </a:r>
            <a:r>
              <a:rPr lang="en-US" sz="700" dirty="0">
                <a:solidFill>
                  <a:srgbClr val="767777"/>
                </a:solidFill>
                <a:ea typeface="Verdana" charset="0"/>
                <a:cs typeface="Verdana" charset="0"/>
              </a:rPr>
              <a:t> associate(s) and external parties is prohibited.</a:t>
            </a:r>
          </a:p>
        </p:txBody>
      </p:sp>
      <p:pic>
        <p:nvPicPr>
          <p:cNvPr id="8" name="Picture 7">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305654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9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roduction - Presenters">
    <p:spTree>
      <p:nvGrpSpPr>
        <p:cNvPr id="1" name=""/>
        <p:cNvGrpSpPr/>
        <p:nvPr/>
      </p:nvGrpSpPr>
      <p:grpSpPr>
        <a:xfrm>
          <a:off x="0" y="0"/>
          <a:ext cx="0" cy="0"/>
          <a:chOff x="0" y="0"/>
          <a:chExt cx="0" cy="0"/>
        </a:xfrm>
      </p:grpSpPr>
      <p:sp>
        <p:nvSpPr>
          <p:cNvPr id="4" name="Picture Placeholder 3"/>
          <p:cNvSpPr>
            <a:spLocks noGrp="1"/>
          </p:cNvSpPr>
          <p:nvPr>
            <p:ph type="pic" sz="quarter" idx="19"/>
          </p:nvPr>
        </p:nvSpPr>
        <p:spPr>
          <a:xfrm>
            <a:off x="341314" y="1207361"/>
            <a:ext cx="1566068" cy="1496317"/>
          </a:xfrm>
        </p:spPr>
        <p:txBody>
          <a:bodyPr>
            <a:normAutofit/>
          </a:bodyPr>
          <a:lstStyle>
            <a:lvl1pPr marL="0" indent="0">
              <a:buNone/>
              <a:defRPr sz="1200" b="0"/>
            </a:lvl1pPr>
          </a:lstStyle>
          <a:p>
            <a:endParaRPr lang="en-US" dirty="0"/>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8140" y="4551220"/>
            <a:ext cx="799936" cy="400292"/>
          </a:xfrm>
          <a:prstGeom prst="rect">
            <a:avLst/>
          </a:prstGeom>
        </p:spPr>
      </p:pic>
      <p:sp>
        <p:nvSpPr>
          <p:cNvPr id="14" name="Slide Number Placeholder 4"/>
          <p:cNvSpPr>
            <a:spLocks noGrp="1"/>
          </p:cNvSpPr>
          <p:nvPr>
            <p:ph type="sldNum" sz="quarter" idx="4"/>
          </p:nvPr>
        </p:nvSpPr>
        <p:spPr>
          <a:xfrm>
            <a:off x="227370" y="4831177"/>
            <a:ext cx="468754" cy="190322"/>
          </a:xfrm>
          <a:prstGeom prst="rect">
            <a:avLst/>
          </a:prstGeom>
        </p:spPr>
        <p:txBody>
          <a:bodyPr vert="horz" lIns="91422" tIns="45716" rIns="91422" bIns="45716" rtlCol="0" anchor="b"/>
          <a:lstStyle>
            <a:lvl1pPr algn="l">
              <a:defRPr sz="600">
                <a:solidFill>
                  <a:schemeClr val="accent5"/>
                </a:solidFill>
                <a:latin typeface="Verdana" charset="0"/>
                <a:ea typeface="Verdana" charset="0"/>
                <a:cs typeface="Verdana" charset="0"/>
              </a:defRPr>
            </a:lvl1pPr>
          </a:lstStyle>
          <a:p>
            <a:fld id="{75D07EFC-8E51-034A-B64F-ADDC5D5FC4DA}" type="slidenum">
              <a:rPr lang="en-US" smtClean="0">
                <a:solidFill>
                  <a:srgbClr val="767777"/>
                </a:solidFill>
              </a:rPr>
              <a:pPr/>
              <a:t>‹#›</a:t>
            </a:fld>
            <a:endParaRPr lang="en-US" dirty="0">
              <a:solidFill>
                <a:srgbClr val="767777"/>
              </a:solidFill>
            </a:endParaRPr>
          </a:p>
        </p:txBody>
      </p:sp>
      <p:sp>
        <p:nvSpPr>
          <p:cNvPr id="15" name="TextBox 14"/>
          <p:cNvSpPr txBox="1"/>
          <p:nvPr userDrawn="1"/>
        </p:nvSpPr>
        <p:spPr>
          <a:xfrm>
            <a:off x="547475" y="4767262"/>
            <a:ext cx="7023990" cy="253914"/>
          </a:xfrm>
          <a:prstGeom prst="rect">
            <a:avLst/>
          </a:prstGeom>
          <a:noFill/>
        </p:spPr>
        <p:txBody>
          <a:bodyPr wrap="square" lIns="68567" tIns="34289" rIns="68567" bIns="34289" rtlCol="0">
            <a:spAutoFit/>
          </a:bodyPr>
          <a:lstStyle/>
          <a:p>
            <a:pPr defTabSz="685647">
              <a:defRPr/>
            </a:pPr>
            <a:r>
              <a:rPr lang="en-US" sz="600" dirty="0">
                <a:solidFill>
                  <a:srgbClr val="767777"/>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767777"/>
                </a:solidFill>
                <a:ea typeface="Verdana" charset="0"/>
                <a:cs typeface="Verdana" charset="0"/>
              </a:rPr>
              <a:t>EyeMed</a:t>
            </a:r>
            <a:r>
              <a:rPr lang="en-US" sz="600" dirty="0">
                <a:solidFill>
                  <a:srgbClr val="767777"/>
                </a:solidFill>
                <a:ea typeface="Verdana" charset="0"/>
                <a:cs typeface="Verdana" charset="0"/>
              </a:rPr>
              <a:t> associate(s) and external parties is prohibited.</a:t>
            </a:r>
          </a:p>
        </p:txBody>
      </p:sp>
      <p:sp>
        <p:nvSpPr>
          <p:cNvPr id="7" name="Text Placeholder 6"/>
          <p:cNvSpPr>
            <a:spLocks noGrp="1"/>
          </p:cNvSpPr>
          <p:nvPr>
            <p:ph type="body" sz="quarter" idx="28"/>
          </p:nvPr>
        </p:nvSpPr>
        <p:spPr>
          <a:xfrm>
            <a:off x="304801" y="2828928"/>
            <a:ext cx="1566068" cy="1493044"/>
          </a:xfrm>
        </p:spPr>
        <p:txBody>
          <a:bodyPr>
            <a:normAutofit/>
          </a:bodyPr>
          <a:lstStyle>
            <a:lvl1pPr marL="0" indent="0">
              <a:buNone/>
              <a:defRPr sz="1400">
                <a:solidFill>
                  <a:schemeClr val="accent1"/>
                </a:solidFill>
              </a:defRPr>
            </a:lvl1pPr>
            <a:lvl2pPr marL="457178" indent="0">
              <a:buNone/>
              <a:defRPr/>
            </a:lvl2pPr>
          </a:lstStyle>
          <a:p>
            <a:pPr lvl="0"/>
            <a:r>
              <a:rPr lang="en-US" dirty="0"/>
              <a:t>Click to edit Master text styles</a:t>
            </a:r>
          </a:p>
        </p:txBody>
      </p:sp>
      <p:sp>
        <p:nvSpPr>
          <p:cNvPr id="9" name="Text Placeholder 8"/>
          <p:cNvSpPr>
            <a:spLocks noGrp="1"/>
          </p:cNvSpPr>
          <p:nvPr>
            <p:ph type="body" sz="quarter" idx="29"/>
          </p:nvPr>
        </p:nvSpPr>
        <p:spPr>
          <a:xfrm>
            <a:off x="2038544" y="2828928"/>
            <a:ext cx="1571829" cy="1493044"/>
          </a:xfrm>
        </p:spPr>
        <p:txBody>
          <a:bodyPr>
            <a:normAutofit/>
          </a:bodyPr>
          <a:lstStyle>
            <a:lvl1pPr marL="0" indent="0">
              <a:buNone/>
              <a:defRPr sz="1400">
                <a:solidFill>
                  <a:schemeClr val="accent1"/>
                </a:solidFill>
              </a:defRPr>
            </a:lvl1pPr>
            <a:lvl2pPr marL="457178" indent="0">
              <a:buNone/>
              <a:defRPr/>
            </a:lvl2pPr>
          </a:lstStyle>
          <a:p>
            <a:pPr lvl="0"/>
            <a:r>
              <a:rPr lang="en-US" dirty="0"/>
              <a:t>Click to edit Master text styles</a:t>
            </a:r>
          </a:p>
        </p:txBody>
      </p:sp>
      <p:sp>
        <p:nvSpPr>
          <p:cNvPr id="12" name="Text Placeholder 11"/>
          <p:cNvSpPr>
            <a:spLocks noGrp="1"/>
          </p:cNvSpPr>
          <p:nvPr>
            <p:ph type="body" sz="quarter" idx="30"/>
          </p:nvPr>
        </p:nvSpPr>
        <p:spPr>
          <a:xfrm>
            <a:off x="3765802" y="2828928"/>
            <a:ext cx="1575740" cy="1493044"/>
          </a:xfrm>
        </p:spPr>
        <p:txBody>
          <a:bodyPr>
            <a:normAutofit/>
          </a:bodyPr>
          <a:lstStyle>
            <a:lvl1pPr marL="0" indent="0">
              <a:buNone/>
              <a:defRPr sz="1400">
                <a:solidFill>
                  <a:schemeClr val="accent1"/>
                </a:solidFill>
              </a:defRPr>
            </a:lvl1pPr>
            <a:lvl2pPr marL="457178" indent="0">
              <a:buNone/>
              <a:defRPr/>
            </a:lvl2pPr>
          </a:lstStyle>
          <a:p>
            <a:pPr lvl="0"/>
            <a:r>
              <a:rPr lang="en-US" dirty="0"/>
              <a:t>Click to edit Master text styles</a:t>
            </a:r>
          </a:p>
        </p:txBody>
      </p:sp>
      <p:sp>
        <p:nvSpPr>
          <p:cNvPr id="25" name="Text Placeholder 24"/>
          <p:cNvSpPr>
            <a:spLocks noGrp="1"/>
          </p:cNvSpPr>
          <p:nvPr>
            <p:ph type="body" sz="quarter" idx="31"/>
          </p:nvPr>
        </p:nvSpPr>
        <p:spPr>
          <a:xfrm>
            <a:off x="5468023" y="2828928"/>
            <a:ext cx="1561974" cy="1493044"/>
          </a:xfrm>
        </p:spPr>
        <p:txBody>
          <a:bodyPr>
            <a:normAutofit/>
          </a:bodyPr>
          <a:lstStyle>
            <a:lvl1pPr marL="0" indent="0">
              <a:buNone/>
              <a:defRPr sz="1400">
                <a:solidFill>
                  <a:schemeClr val="accent1"/>
                </a:solidFill>
              </a:defRPr>
            </a:lvl1pPr>
            <a:lvl2pPr marL="457178" indent="0">
              <a:buNone/>
              <a:defRPr/>
            </a:lvl2pPr>
          </a:lstStyle>
          <a:p>
            <a:pPr lvl="0"/>
            <a:r>
              <a:rPr lang="en-US" dirty="0"/>
              <a:t>Click to edit Master text styles</a:t>
            </a:r>
          </a:p>
        </p:txBody>
      </p:sp>
      <p:sp>
        <p:nvSpPr>
          <p:cNvPr id="16" name="Picture Placeholder 3"/>
          <p:cNvSpPr>
            <a:spLocks noGrp="1"/>
          </p:cNvSpPr>
          <p:nvPr>
            <p:ph type="pic" sz="quarter" idx="33"/>
          </p:nvPr>
        </p:nvSpPr>
        <p:spPr>
          <a:xfrm>
            <a:off x="2074071" y="1207362"/>
            <a:ext cx="1582475" cy="1496317"/>
          </a:xfrm>
        </p:spPr>
        <p:txBody>
          <a:bodyPr>
            <a:normAutofit/>
          </a:bodyPr>
          <a:lstStyle>
            <a:lvl1pPr marL="0" indent="0">
              <a:buNone/>
              <a:defRPr sz="1200" b="0"/>
            </a:lvl1pPr>
          </a:lstStyle>
          <a:p>
            <a:endParaRPr lang="en-US" dirty="0"/>
          </a:p>
        </p:txBody>
      </p:sp>
      <p:sp>
        <p:nvSpPr>
          <p:cNvPr id="17" name="Picture Placeholder 3"/>
          <p:cNvSpPr>
            <a:spLocks noGrp="1"/>
          </p:cNvSpPr>
          <p:nvPr>
            <p:ph type="pic" sz="quarter" idx="34"/>
          </p:nvPr>
        </p:nvSpPr>
        <p:spPr>
          <a:xfrm>
            <a:off x="7234238" y="1200150"/>
            <a:ext cx="1574169" cy="1486792"/>
          </a:xfrm>
        </p:spPr>
        <p:txBody>
          <a:bodyPr>
            <a:normAutofit/>
          </a:bodyPr>
          <a:lstStyle>
            <a:lvl1pPr marL="0" indent="0">
              <a:buNone/>
              <a:defRPr sz="1200" b="0"/>
            </a:lvl1pPr>
          </a:lstStyle>
          <a:p>
            <a:endParaRPr lang="en-US" dirty="0"/>
          </a:p>
        </p:txBody>
      </p:sp>
      <p:sp>
        <p:nvSpPr>
          <p:cNvPr id="18" name="Picture Placeholder 3"/>
          <p:cNvSpPr>
            <a:spLocks noGrp="1"/>
          </p:cNvSpPr>
          <p:nvPr>
            <p:ph type="pic" sz="quarter" idx="35"/>
          </p:nvPr>
        </p:nvSpPr>
        <p:spPr>
          <a:xfrm>
            <a:off x="5536415" y="1207354"/>
            <a:ext cx="1556147" cy="1479590"/>
          </a:xfrm>
        </p:spPr>
        <p:txBody>
          <a:bodyPr>
            <a:normAutofit/>
          </a:bodyPr>
          <a:lstStyle>
            <a:lvl1pPr marL="0" indent="0">
              <a:buNone/>
              <a:defRPr sz="1200" b="0"/>
            </a:lvl1pPr>
          </a:lstStyle>
          <a:p>
            <a:endParaRPr lang="en-US" dirty="0"/>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62332" y="4459179"/>
            <a:ext cx="802888" cy="535708"/>
          </a:xfrm>
          <a:prstGeom prst="rect">
            <a:avLst/>
          </a:prstGeom>
        </p:spPr>
      </p:pic>
      <p:sp>
        <p:nvSpPr>
          <p:cNvPr id="20" name="Picture Placeholder 3"/>
          <p:cNvSpPr>
            <a:spLocks noGrp="1"/>
          </p:cNvSpPr>
          <p:nvPr>
            <p:ph type="pic" sz="quarter" idx="36"/>
          </p:nvPr>
        </p:nvSpPr>
        <p:spPr>
          <a:xfrm>
            <a:off x="3805246" y="1207362"/>
            <a:ext cx="1582475" cy="1496317"/>
          </a:xfrm>
        </p:spPr>
        <p:txBody>
          <a:bodyPr>
            <a:normAutofit/>
          </a:bodyPr>
          <a:lstStyle>
            <a:lvl1pPr marL="0" indent="0">
              <a:buNone/>
              <a:defRPr sz="1200" b="0"/>
            </a:lvl1pPr>
          </a:lstStyle>
          <a:p>
            <a:endParaRPr lang="en-US" dirty="0"/>
          </a:p>
        </p:txBody>
      </p:sp>
      <p:sp>
        <p:nvSpPr>
          <p:cNvPr id="21" name="Text Placeholder 24"/>
          <p:cNvSpPr>
            <a:spLocks noGrp="1"/>
          </p:cNvSpPr>
          <p:nvPr>
            <p:ph type="body" sz="quarter" idx="37"/>
          </p:nvPr>
        </p:nvSpPr>
        <p:spPr>
          <a:xfrm>
            <a:off x="7165847" y="2828928"/>
            <a:ext cx="1561974" cy="1493044"/>
          </a:xfrm>
        </p:spPr>
        <p:txBody>
          <a:bodyPr>
            <a:normAutofit/>
          </a:bodyPr>
          <a:lstStyle>
            <a:lvl1pPr marL="0" indent="0">
              <a:buNone/>
              <a:defRPr sz="1400">
                <a:solidFill>
                  <a:schemeClr val="accent1"/>
                </a:solidFill>
              </a:defRPr>
            </a:lvl1pPr>
            <a:lvl2pPr marL="457178" indent="0">
              <a:buNone/>
              <a:defRPr/>
            </a:lvl2pPr>
          </a:lstStyle>
          <a:p>
            <a:pPr lvl="0"/>
            <a:r>
              <a:rPr lang="en-US" dirty="0"/>
              <a:t>Click to edit Master text styles</a:t>
            </a:r>
          </a:p>
        </p:txBody>
      </p:sp>
      <p:sp>
        <p:nvSpPr>
          <p:cNvPr id="22" name="Text Placeholder 7"/>
          <p:cNvSpPr>
            <a:spLocks noGrp="1"/>
          </p:cNvSpPr>
          <p:nvPr>
            <p:ph type="body" sz="quarter" idx="13"/>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spTree>
    <p:extLst>
      <p:ext uri="{BB962C8B-B14F-4D97-AF65-F5344CB8AC3E}">
        <p14:creationId xmlns:p14="http://schemas.microsoft.com/office/powerpoint/2010/main" val="1021947892"/>
      </p:ext>
    </p:extLst>
  </p:cSld>
  <p:clrMapOvr>
    <a:masterClrMapping/>
  </p:clrMapOvr>
  <p:extLst>
    <p:ext uri="{DCECCB84-F9BA-43D5-87BE-67443E8EF086}">
      <p15:sldGuideLst xmlns:p15="http://schemas.microsoft.com/office/powerpoint/2012/main">
        <p15:guide id="1" orient="horz" pos="2376">
          <p15:clr>
            <a:srgbClr val="FBAE40"/>
          </p15:clr>
        </p15:guide>
        <p15:guide id="2" pos="3840">
          <p15:clr>
            <a:srgbClr val="FBAE40"/>
          </p15:clr>
        </p15:guide>
        <p15:guide id="3" pos="200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0" y="1123950"/>
            <a:ext cx="9144000" cy="401955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4" name="Rectangle 3"/>
          <p:cNvSpPr/>
          <p:nvPr userDrawn="1"/>
        </p:nvSpPr>
        <p:spPr>
          <a:xfrm>
            <a:off x="0" y="0"/>
            <a:ext cx="9144000" cy="1123950"/>
          </a:xfrm>
          <a:prstGeom prst="rect">
            <a:avLst/>
          </a:prstGeom>
          <a:solidFill>
            <a:srgbClr val="54A7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8" name="TextBox 7"/>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41969092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05839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rgbClr val="767777"/>
                </a:solidFill>
              </a:rPr>
              <a:pPr algn="r"/>
              <a:t>‹#›</a:t>
            </a:fld>
            <a:endParaRPr lang="en-US" sz="800" dirty="0">
              <a:solidFill>
                <a:srgbClr val="767777"/>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srgbClr val="767777"/>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rgbClr val="767777"/>
                </a:solidFill>
                <a:ea typeface="Verdana" charset="0"/>
                <a:cs typeface="Verdana" charset="0"/>
              </a:rPr>
              <a:t>EyeMed</a:t>
            </a:r>
            <a:r>
              <a:rPr lang="en-US" sz="700" dirty="0">
                <a:solidFill>
                  <a:srgbClr val="767777"/>
                </a:solidFill>
                <a:ea typeface="Verdana" charset="0"/>
                <a:cs typeface="Verdana" charset="0"/>
              </a:rPr>
              <a:t> associate(s) and external parties is prohibited.</a:t>
            </a:r>
          </a:p>
        </p:txBody>
      </p:sp>
    </p:spTree>
    <p:extLst>
      <p:ext uri="{BB962C8B-B14F-4D97-AF65-F5344CB8AC3E}">
        <p14:creationId xmlns:p14="http://schemas.microsoft.com/office/powerpoint/2010/main" val="12289827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rgbClr val="767777"/>
                </a:solidFill>
              </a:rPr>
              <a:pPr algn="r"/>
              <a:t>‹#›</a:t>
            </a:fld>
            <a:endParaRPr lang="en-US" sz="800" dirty="0">
              <a:solidFill>
                <a:srgbClr val="767777"/>
              </a:solidFill>
            </a:endParaRPr>
          </a:p>
        </p:txBody>
      </p:sp>
      <p:sp>
        <p:nvSpPr>
          <p:cNvPr id="8" name="TextBox 7"/>
          <p:cNvSpPr txBox="1"/>
          <p:nvPr userDrawn="1"/>
        </p:nvSpPr>
        <p:spPr>
          <a:xfrm>
            <a:off x="457201" y="4702379"/>
            <a:ext cx="6935636" cy="307773"/>
          </a:xfrm>
          <a:prstGeom prst="rect">
            <a:avLst/>
          </a:prstGeom>
          <a:noFill/>
        </p:spPr>
        <p:txBody>
          <a:bodyPr wrap="square" lIns="91422" tIns="45716" rIns="91422" bIns="45716" rtlCol="0">
            <a:spAutoFit/>
          </a:bodyPr>
          <a:lstStyle/>
          <a:p>
            <a:pPr defTabSz="914196">
              <a:defRPr/>
            </a:pPr>
            <a:r>
              <a:rPr lang="en-US" sz="700" dirty="0">
                <a:solidFill>
                  <a:srgbClr val="767777"/>
                </a:solidFill>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rgbClr val="767777"/>
                </a:solidFill>
                <a:ea typeface="Verdana" charset="0"/>
                <a:cs typeface="Verdana" charset="0"/>
              </a:rPr>
              <a:t>EyeMed</a:t>
            </a:r>
            <a:r>
              <a:rPr lang="en-US" sz="700" dirty="0">
                <a:solidFill>
                  <a:srgbClr val="767777"/>
                </a:solidFill>
                <a:ea typeface="Verdana" charset="0"/>
                <a:cs typeface="Verdana" charset="0"/>
              </a:rPr>
              <a:t> associate(s) and external parties is prohibited.</a:t>
            </a:r>
          </a:p>
        </p:txBody>
      </p:sp>
      <p:pic>
        <p:nvPicPr>
          <p:cNvPr id="9" name="Picture 8">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Tree>
    <p:extLst>
      <p:ext uri="{BB962C8B-B14F-4D97-AF65-F5344CB8AC3E}">
        <p14:creationId xmlns:p14="http://schemas.microsoft.com/office/powerpoint/2010/main" val="10546091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7340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36982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29080665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0" y="1123950"/>
            <a:ext cx="9144000" cy="401955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4" name="Rectangle 3"/>
          <p:cNvSpPr/>
          <p:nvPr userDrawn="1"/>
        </p:nvSpPr>
        <p:spPr>
          <a:xfrm>
            <a:off x="0" y="0"/>
            <a:ext cx="9144000" cy="1123950"/>
          </a:xfrm>
          <a:prstGeom prst="rect">
            <a:avLst/>
          </a:prstGeom>
          <a:solidFill>
            <a:srgbClr val="54A7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TextBox 6"/>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8" name="TextBox 7"/>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4783686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ctangle 11"/>
          <p:cNvSpPr/>
          <p:nvPr userDrawn="1"/>
        </p:nvSpPr>
        <p:spPr>
          <a:xfrm>
            <a:off x="4572000" y="0"/>
            <a:ext cx="4572000" cy="5143500"/>
          </a:xfrm>
          <a:prstGeom prst="rect">
            <a:avLst/>
          </a:prstGeom>
          <a:solidFill>
            <a:srgbClr val="54A7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7" name="Rectangle 6"/>
          <p:cNvSpPr/>
          <p:nvPr userDrawn="1"/>
        </p:nvSpPr>
        <p:spPr>
          <a:xfrm>
            <a:off x="0" y="0"/>
            <a:ext cx="4572000" cy="514350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2079754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4" name="Rectangle 13"/>
          <p:cNvSpPr/>
          <p:nvPr userDrawn="1"/>
        </p:nvSpPr>
        <p:spPr>
          <a:xfrm>
            <a:off x="4572000" y="2571750"/>
            <a:ext cx="4572000" cy="257175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13" name="Rectangle 12"/>
          <p:cNvSpPr/>
          <p:nvPr userDrawn="1"/>
        </p:nvSpPr>
        <p:spPr>
          <a:xfrm>
            <a:off x="0" y="2571750"/>
            <a:ext cx="4572000" cy="2571750"/>
          </a:xfrm>
          <a:prstGeom prst="rect">
            <a:avLst/>
          </a:prstGeom>
          <a:solidFill>
            <a:srgbClr val="54A7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12" name="Rectangle 11"/>
          <p:cNvSpPr/>
          <p:nvPr userDrawn="1"/>
        </p:nvSpPr>
        <p:spPr>
          <a:xfrm>
            <a:off x="4572000" y="0"/>
            <a:ext cx="4572000" cy="2571750"/>
          </a:xfrm>
          <a:prstGeom prst="rect">
            <a:avLst/>
          </a:prstGeom>
          <a:solidFill>
            <a:srgbClr val="54A7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7" name="Rectangle 6"/>
          <p:cNvSpPr/>
          <p:nvPr userDrawn="1"/>
        </p:nvSpPr>
        <p:spPr>
          <a:xfrm>
            <a:off x="0" y="0"/>
            <a:ext cx="4572000" cy="257175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8" name="TextBox 7"/>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10436573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Rectangle 2"/>
          <p:cNvSpPr/>
          <p:nvPr userDrawn="1"/>
        </p:nvSpPr>
        <p:spPr>
          <a:xfrm>
            <a:off x="0" y="0"/>
            <a:ext cx="4572000" cy="514350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7" name="TextBox 6"/>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11" name="TextBox 10"/>
          <p:cNvSpPr txBox="1"/>
          <p:nvPr userDrawn="1"/>
        </p:nvSpPr>
        <p:spPr>
          <a:xfrm>
            <a:off x="457200" y="4629150"/>
            <a:ext cx="4038600" cy="415494"/>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6" name="Picture 5">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Tree>
    <p:extLst>
      <p:ext uri="{BB962C8B-B14F-4D97-AF65-F5344CB8AC3E}">
        <p14:creationId xmlns:p14="http://schemas.microsoft.com/office/powerpoint/2010/main" val="17218255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Rectangle 2"/>
          <p:cNvSpPr/>
          <p:nvPr userDrawn="1"/>
        </p:nvSpPr>
        <p:spPr>
          <a:xfrm>
            <a:off x="4572000" y="0"/>
            <a:ext cx="4572000" cy="514350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7" name="TextBox 6"/>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tx2"/>
                </a:solidFill>
              </a:rPr>
              <a:pPr algn="r"/>
              <a:t>‹#›</a:t>
            </a:fld>
            <a:endParaRPr lang="en-US" sz="800" dirty="0">
              <a:solidFill>
                <a:schemeClr val="tx2"/>
              </a:solidFill>
            </a:endParaRPr>
          </a:p>
        </p:txBody>
      </p:sp>
      <p:sp>
        <p:nvSpPr>
          <p:cNvPr id="9" name="TextBox 8"/>
          <p:cNvSpPr txBox="1"/>
          <p:nvPr userDrawn="1"/>
        </p:nvSpPr>
        <p:spPr>
          <a:xfrm>
            <a:off x="457200" y="4629150"/>
            <a:ext cx="4038600" cy="415494"/>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tx2"/>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tx2"/>
                </a:solidFill>
                <a:latin typeface="Verdana" charset="0"/>
                <a:ea typeface="Verdana" charset="0"/>
                <a:cs typeface="Verdana" charset="0"/>
              </a:rPr>
              <a:t>EyeMed</a:t>
            </a:r>
            <a:r>
              <a:rPr lang="en-US" sz="700" dirty="0">
                <a:solidFill>
                  <a:schemeClr val="tx2"/>
                </a:solidFill>
                <a:latin typeface="Verdana" charset="0"/>
                <a:ea typeface="Verdana" charset="0"/>
                <a:cs typeface="Verdana" charset="0"/>
              </a:rPr>
              <a:t> associate(s) and external parties is prohibited.</a:t>
            </a:r>
          </a:p>
        </p:txBody>
      </p:sp>
      <p:pic>
        <p:nvPicPr>
          <p:cNvPr id="8" name="Picture 7">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1029099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ctangle 11"/>
          <p:cNvSpPr/>
          <p:nvPr userDrawn="1"/>
        </p:nvSpPr>
        <p:spPr>
          <a:xfrm>
            <a:off x="4572000" y="0"/>
            <a:ext cx="4572000" cy="5143500"/>
          </a:xfrm>
          <a:prstGeom prst="rect">
            <a:avLst/>
          </a:prstGeom>
          <a:solidFill>
            <a:srgbClr val="54A7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7" name="Rectangle 6"/>
          <p:cNvSpPr/>
          <p:nvPr userDrawn="1"/>
        </p:nvSpPr>
        <p:spPr>
          <a:xfrm>
            <a:off x="0" y="0"/>
            <a:ext cx="4572000" cy="514350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5502933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9F248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5977857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p:cNvSpPr/>
          <p:nvPr userDrawn="1"/>
        </p:nvSpPr>
        <p:spPr>
          <a:xfrm>
            <a:off x="0" y="1123950"/>
            <a:ext cx="9144000" cy="4019550"/>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4" name="Rectangle 3"/>
          <p:cNvSpPr/>
          <p:nvPr userDrawn="1"/>
        </p:nvSpPr>
        <p:spPr>
          <a:xfrm>
            <a:off x="0" y="0"/>
            <a:ext cx="9144000" cy="1123950"/>
          </a:xfrm>
          <a:prstGeom prst="rect">
            <a:avLst/>
          </a:prstGeom>
          <a:solidFill>
            <a:srgbClr val="AE45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TextBox 6"/>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8" name="TextBox 7"/>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41432593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2" name="Rectangle 11"/>
          <p:cNvSpPr/>
          <p:nvPr userDrawn="1"/>
        </p:nvSpPr>
        <p:spPr>
          <a:xfrm>
            <a:off x="4572000" y="0"/>
            <a:ext cx="4572000" cy="5143500"/>
          </a:xfrm>
          <a:prstGeom prst="rect">
            <a:avLst/>
          </a:prstGeom>
          <a:solidFill>
            <a:srgbClr val="AE45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7" name="Rectangle 6"/>
          <p:cNvSpPr/>
          <p:nvPr userDrawn="1"/>
        </p:nvSpPr>
        <p:spPr>
          <a:xfrm>
            <a:off x="0" y="0"/>
            <a:ext cx="4572000" cy="5143500"/>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288956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4" name="Rectangle 13"/>
          <p:cNvSpPr/>
          <p:nvPr userDrawn="1"/>
        </p:nvSpPr>
        <p:spPr>
          <a:xfrm>
            <a:off x="4572000" y="2314577"/>
            <a:ext cx="4572000" cy="2828925"/>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13" name="Rectangle 12"/>
          <p:cNvSpPr/>
          <p:nvPr userDrawn="1"/>
        </p:nvSpPr>
        <p:spPr>
          <a:xfrm>
            <a:off x="0" y="2314577"/>
            <a:ext cx="4572000" cy="2828925"/>
          </a:xfrm>
          <a:prstGeom prst="rect">
            <a:avLst/>
          </a:prstGeom>
          <a:solidFill>
            <a:srgbClr val="AE45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12" name="Rectangle 11"/>
          <p:cNvSpPr/>
          <p:nvPr userDrawn="1"/>
        </p:nvSpPr>
        <p:spPr>
          <a:xfrm>
            <a:off x="4572000" y="2"/>
            <a:ext cx="4572000" cy="2314575"/>
          </a:xfrm>
          <a:prstGeom prst="rect">
            <a:avLst/>
          </a:prstGeom>
          <a:solidFill>
            <a:srgbClr val="AE45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7" name="Rectangle 6"/>
          <p:cNvSpPr/>
          <p:nvPr userDrawn="1"/>
        </p:nvSpPr>
        <p:spPr>
          <a:xfrm>
            <a:off x="0" y="2"/>
            <a:ext cx="4572000" cy="2314575"/>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8" name="TextBox 7"/>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29643073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3" name="Rectangle 2"/>
          <p:cNvSpPr/>
          <p:nvPr userDrawn="1"/>
        </p:nvSpPr>
        <p:spPr>
          <a:xfrm>
            <a:off x="0" y="0"/>
            <a:ext cx="4572000" cy="5143500"/>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7" name="TextBox 6"/>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11" name="TextBox 10"/>
          <p:cNvSpPr txBox="1"/>
          <p:nvPr userDrawn="1"/>
        </p:nvSpPr>
        <p:spPr>
          <a:xfrm>
            <a:off x="457200" y="4629150"/>
            <a:ext cx="4038600" cy="415494"/>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6" name="Picture 5">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Tree>
    <p:extLst>
      <p:ext uri="{BB962C8B-B14F-4D97-AF65-F5344CB8AC3E}">
        <p14:creationId xmlns:p14="http://schemas.microsoft.com/office/powerpoint/2010/main" val="5685191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3" name="Rectangle 2"/>
          <p:cNvSpPr/>
          <p:nvPr userDrawn="1"/>
        </p:nvSpPr>
        <p:spPr>
          <a:xfrm>
            <a:off x="4572000" y="0"/>
            <a:ext cx="4572000" cy="5143500"/>
          </a:xfrm>
          <a:prstGeom prst="rect">
            <a:avLst/>
          </a:prstGeom>
          <a:solidFill>
            <a:srgbClr val="9F248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7" name="TextBox 6"/>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lumMod val="50000"/>
                  </a:schemeClr>
                </a:solidFill>
              </a:rPr>
              <a:pPr algn="r"/>
              <a:t>‹#›</a:t>
            </a:fld>
            <a:endParaRPr lang="en-US" sz="800" dirty="0">
              <a:solidFill>
                <a:schemeClr val="bg1">
                  <a:lumMod val="50000"/>
                </a:schemeClr>
              </a:solidFill>
            </a:endParaRPr>
          </a:p>
        </p:txBody>
      </p:sp>
      <p:sp>
        <p:nvSpPr>
          <p:cNvPr id="9" name="TextBox 8"/>
          <p:cNvSpPr txBox="1"/>
          <p:nvPr userDrawn="1"/>
        </p:nvSpPr>
        <p:spPr>
          <a:xfrm>
            <a:off x="457200" y="4629150"/>
            <a:ext cx="4038600" cy="415494"/>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lumMod val="50000"/>
                  </a:schemeClr>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lumMod val="50000"/>
                  </a:schemeClr>
                </a:solidFill>
                <a:latin typeface="Verdana" charset="0"/>
                <a:ea typeface="Verdana" charset="0"/>
                <a:cs typeface="Verdana" charset="0"/>
              </a:rPr>
              <a:t>EyeMed</a:t>
            </a:r>
            <a:r>
              <a:rPr lang="en-US" sz="700" dirty="0">
                <a:solidFill>
                  <a:schemeClr val="bg1">
                    <a:lumMod val="50000"/>
                  </a:schemeClr>
                </a:solidFill>
                <a:latin typeface="Verdana" charset="0"/>
                <a:ea typeface="Verdana" charset="0"/>
                <a:cs typeface="Verdana" charset="0"/>
              </a:rPr>
              <a:t> associate(s) and external parties is prohibited.</a:t>
            </a:r>
          </a:p>
        </p:txBody>
      </p:sp>
      <p:pic>
        <p:nvPicPr>
          <p:cNvPr id="8" name="Picture 7">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371922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E40F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7" name="Picture 6">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29927281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Rectangle 2"/>
          <p:cNvSpPr/>
          <p:nvPr userDrawn="1"/>
        </p:nvSpPr>
        <p:spPr>
          <a:xfrm>
            <a:off x="0" y="1123950"/>
            <a:ext cx="9144000" cy="401955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4" name="Rectangle 3"/>
          <p:cNvSpPr/>
          <p:nvPr userDrawn="1"/>
        </p:nvSpPr>
        <p:spPr>
          <a:xfrm>
            <a:off x="0" y="0"/>
            <a:ext cx="9144000" cy="1123950"/>
          </a:xfrm>
          <a:prstGeom prst="rect">
            <a:avLst/>
          </a:prstGeom>
          <a:solidFill>
            <a:srgbClr val="E82B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TextBox 6"/>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8" name="TextBox 7"/>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5223173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Rectangle 11"/>
          <p:cNvSpPr/>
          <p:nvPr userDrawn="1"/>
        </p:nvSpPr>
        <p:spPr>
          <a:xfrm>
            <a:off x="4572000" y="0"/>
            <a:ext cx="4572000" cy="5143500"/>
          </a:xfrm>
          <a:prstGeom prst="rect">
            <a:avLst/>
          </a:prstGeom>
          <a:solidFill>
            <a:srgbClr val="E82B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7" name="Rectangle 6"/>
          <p:cNvSpPr/>
          <p:nvPr userDrawn="1"/>
        </p:nvSpPr>
        <p:spPr>
          <a:xfrm>
            <a:off x="0" y="0"/>
            <a:ext cx="4572000" cy="514350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24953571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4" name="Rectangle 13"/>
          <p:cNvSpPr/>
          <p:nvPr userDrawn="1"/>
        </p:nvSpPr>
        <p:spPr>
          <a:xfrm>
            <a:off x="4572000" y="2571750"/>
            <a:ext cx="4572000" cy="257175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13" name="Rectangle 12"/>
          <p:cNvSpPr/>
          <p:nvPr userDrawn="1"/>
        </p:nvSpPr>
        <p:spPr>
          <a:xfrm>
            <a:off x="0" y="2571750"/>
            <a:ext cx="4572000" cy="2571750"/>
          </a:xfrm>
          <a:prstGeom prst="rect">
            <a:avLst/>
          </a:prstGeom>
          <a:solidFill>
            <a:srgbClr val="E82B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12" name="Rectangle 11"/>
          <p:cNvSpPr/>
          <p:nvPr userDrawn="1"/>
        </p:nvSpPr>
        <p:spPr>
          <a:xfrm>
            <a:off x="4572000" y="0"/>
            <a:ext cx="4572000" cy="2571750"/>
          </a:xfrm>
          <a:prstGeom prst="rect">
            <a:avLst/>
          </a:prstGeom>
          <a:solidFill>
            <a:srgbClr val="E82B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7" name="Rectangle 6"/>
          <p:cNvSpPr/>
          <p:nvPr userDrawn="1"/>
        </p:nvSpPr>
        <p:spPr>
          <a:xfrm>
            <a:off x="0" y="0"/>
            <a:ext cx="4572000" cy="257175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8" name="TextBox 7"/>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2538404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4" name="Rectangle 13"/>
          <p:cNvSpPr/>
          <p:nvPr userDrawn="1"/>
        </p:nvSpPr>
        <p:spPr>
          <a:xfrm>
            <a:off x="4572000" y="2571750"/>
            <a:ext cx="4572000" cy="257175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3" name="Rectangle 12"/>
          <p:cNvSpPr/>
          <p:nvPr userDrawn="1"/>
        </p:nvSpPr>
        <p:spPr>
          <a:xfrm>
            <a:off x="0" y="2571750"/>
            <a:ext cx="4572000" cy="2571750"/>
          </a:xfrm>
          <a:prstGeom prst="rect">
            <a:avLst/>
          </a:prstGeom>
          <a:solidFill>
            <a:srgbClr val="54A7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2" name="Rectangle 11"/>
          <p:cNvSpPr/>
          <p:nvPr userDrawn="1"/>
        </p:nvSpPr>
        <p:spPr>
          <a:xfrm>
            <a:off x="4572000" y="0"/>
            <a:ext cx="4572000" cy="2571750"/>
          </a:xfrm>
          <a:prstGeom prst="rect">
            <a:avLst/>
          </a:prstGeom>
          <a:solidFill>
            <a:srgbClr val="54A74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7" name="Rectangle 6"/>
          <p:cNvSpPr/>
          <p:nvPr userDrawn="1"/>
        </p:nvSpPr>
        <p:spPr>
          <a:xfrm>
            <a:off x="0" y="0"/>
            <a:ext cx="4572000" cy="257175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8" name="TextBox 7"/>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8"/>
            <a:ext cx="640080" cy="386177"/>
          </a:xfrm>
          <a:prstGeom prst="rect">
            <a:avLst/>
          </a:prstGeom>
        </p:spPr>
      </p:pic>
    </p:spTree>
    <p:extLst>
      <p:ext uri="{BB962C8B-B14F-4D97-AF65-F5344CB8AC3E}">
        <p14:creationId xmlns:p14="http://schemas.microsoft.com/office/powerpoint/2010/main" val="45109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3" name="Rectangle 2"/>
          <p:cNvSpPr/>
          <p:nvPr userDrawn="1"/>
        </p:nvSpPr>
        <p:spPr>
          <a:xfrm>
            <a:off x="0" y="0"/>
            <a:ext cx="4572000" cy="514350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7" name="TextBox 6"/>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11" name="TextBox 10"/>
          <p:cNvSpPr txBox="1"/>
          <p:nvPr userDrawn="1"/>
        </p:nvSpPr>
        <p:spPr>
          <a:xfrm>
            <a:off x="457200" y="4629150"/>
            <a:ext cx="4038600" cy="415494"/>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6" name="Picture 5">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Tree>
    <p:extLst>
      <p:ext uri="{BB962C8B-B14F-4D97-AF65-F5344CB8AC3E}">
        <p14:creationId xmlns:p14="http://schemas.microsoft.com/office/powerpoint/2010/main" val="37648866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3" name="Rectangle 2"/>
          <p:cNvSpPr/>
          <p:nvPr userDrawn="1"/>
        </p:nvSpPr>
        <p:spPr>
          <a:xfrm>
            <a:off x="4572000" y="0"/>
            <a:ext cx="4572000" cy="5143500"/>
          </a:xfrm>
          <a:prstGeom prst="rect">
            <a:avLst/>
          </a:prstGeom>
          <a:solidFill>
            <a:srgbClr val="E40F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7" name="TextBox 6"/>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tx2"/>
                </a:solidFill>
              </a:rPr>
              <a:pPr algn="r"/>
              <a:t>‹#›</a:t>
            </a:fld>
            <a:endParaRPr lang="en-US" sz="800" dirty="0">
              <a:solidFill>
                <a:schemeClr val="tx2"/>
              </a:solidFill>
            </a:endParaRPr>
          </a:p>
        </p:txBody>
      </p:sp>
      <p:sp>
        <p:nvSpPr>
          <p:cNvPr id="9" name="TextBox 8"/>
          <p:cNvSpPr txBox="1"/>
          <p:nvPr userDrawn="1"/>
        </p:nvSpPr>
        <p:spPr>
          <a:xfrm>
            <a:off x="457200" y="4629150"/>
            <a:ext cx="4038600" cy="415494"/>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tx2"/>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tx2"/>
                </a:solidFill>
                <a:latin typeface="Verdana" charset="0"/>
                <a:ea typeface="Verdana" charset="0"/>
                <a:cs typeface="Verdana" charset="0"/>
              </a:rPr>
              <a:t>EyeMed</a:t>
            </a:r>
            <a:r>
              <a:rPr lang="en-US" sz="700" dirty="0">
                <a:solidFill>
                  <a:schemeClr val="tx2"/>
                </a:solidFill>
                <a:latin typeface="Verdana" charset="0"/>
                <a:ea typeface="Verdana" charset="0"/>
                <a:cs typeface="Verdana" charset="0"/>
              </a:rPr>
              <a:t> associate(s) and external parties is prohibited.</a:t>
            </a:r>
          </a:p>
        </p:txBody>
      </p:sp>
      <p:pic>
        <p:nvPicPr>
          <p:cNvPr id="8" name="Picture 7">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23939585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EB51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7" name="Picture 6">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34777011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3" name="Rectangle 2"/>
          <p:cNvSpPr/>
          <p:nvPr userDrawn="1"/>
        </p:nvSpPr>
        <p:spPr>
          <a:xfrm>
            <a:off x="0" y="1123950"/>
            <a:ext cx="9144000" cy="401955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4" name="Rectangle 3"/>
          <p:cNvSpPr/>
          <p:nvPr userDrawn="1"/>
        </p:nvSpPr>
        <p:spPr>
          <a:xfrm>
            <a:off x="0" y="0"/>
            <a:ext cx="9144000" cy="1123950"/>
          </a:xfrm>
          <a:prstGeom prst="rect">
            <a:avLst/>
          </a:prstGeom>
          <a:solidFill>
            <a:srgbClr val="EE6B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TextBox 6"/>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8" name="TextBox 7"/>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0" name="Picture 9">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31837484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2" name="Rectangle 11"/>
          <p:cNvSpPr/>
          <p:nvPr userDrawn="1"/>
        </p:nvSpPr>
        <p:spPr>
          <a:xfrm>
            <a:off x="4572000" y="0"/>
            <a:ext cx="4572000" cy="5143500"/>
          </a:xfrm>
          <a:prstGeom prst="rect">
            <a:avLst/>
          </a:prstGeom>
          <a:solidFill>
            <a:srgbClr val="EE6B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7" name="Rectangle 6"/>
          <p:cNvSpPr/>
          <p:nvPr userDrawn="1"/>
        </p:nvSpPr>
        <p:spPr>
          <a:xfrm>
            <a:off x="0" y="0"/>
            <a:ext cx="4572000" cy="514350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TextBox 7"/>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32074974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4" name="Rectangle 13"/>
          <p:cNvSpPr/>
          <p:nvPr userDrawn="1"/>
        </p:nvSpPr>
        <p:spPr>
          <a:xfrm>
            <a:off x="4572000" y="2571750"/>
            <a:ext cx="4572000" cy="257175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13" name="Rectangle 12"/>
          <p:cNvSpPr/>
          <p:nvPr userDrawn="1"/>
        </p:nvSpPr>
        <p:spPr>
          <a:xfrm>
            <a:off x="0" y="2571750"/>
            <a:ext cx="4572000" cy="2571750"/>
          </a:xfrm>
          <a:prstGeom prst="rect">
            <a:avLst/>
          </a:prstGeom>
          <a:solidFill>
            <a:srgbClr val="EE6B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12" name="Rectangle 11"/>
          <p:cNvSpPr/>
          <p:nvPr userDrawn="1"/>
        </p:nvSpPr>
        <p:spPr>
          <a:xfrm>
            <a:off x="4572000" y="0"/>
            <a:ext cx="4572000" cy="2571750"/>
          </a:xfrm>
          <a:prstGeom prst="rect">
            <a:avLst/>
          </a:prstGeom>
          <a:solidFill>
            <a:srgbClr val="EE6B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7" name="Rectangle 6"/>
          <p:cNvSpPr/>
          <p:nvPr userDrawn="1"/>
        </p:nvSpPr>
        <p:spPr>
          <a:xfrm>
            <a:off x="0" y="0"/>
            <a:ext cx="4572000" cy="257175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8" name="TextBox 7"/>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9" name="TextBox 8"/>
          <p:cNvSpPr txBox="1"/>
          <p:nvPr userDrawn="1"/>
        </p:nvSpPr>
        <p:spPr>
          <a:xfrm>
            <a:off x="457201" y="4702379"/>
            <a:ext cx="6935636" cy="307773"/>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11" name="Picture 10">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19623947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3" name="Rectangle 2"/>
          <p:cNvSpPr/>
          <p:nvPr userDrawn="1"/>
        </p:nvSpPr>
        <p:spPr>
          <a:xfrm>
            <a:off x="0" y="0"/>
            <a:ext cx="4572000" cy="514350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7" name="TextBox 6"/>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11" name="TextBox 10"/>
          <p:cNvSpPr txBox="1"/>
          <p:nvPr userDrawn="1"/>
        </p:nvSpPr>
        <p:spPr>
          <a:xfrm>
            <a:off x="457200" y="4629150"/>
            <a:ext cx="4038600" cy="415494"/>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6" name="Picture 5">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Tree>
    <p:extLst>
      <p:ext uri="{BB962C8B-B14F-4D97-AF65-F5344CB8AC3E}">
        <p14:creationId xmlns:p14="http://schemas.microsoft.com/office/powerpoint/2010/main" val="14675018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3" name="Rectangle 2"/>
          <p:cNvSpPr/>
          <p:nvPr userDrawn="1"/>
        </p:nvSpPr>
        <p:spPr>
          <a:xfrm>
            <a:off x="4572000" y="0"/>
            <a:ext cx="4572000" cy="5143500"/>
          </a:xfrm>
          <a:prstGeom prst="rect">
            <a:avLst/>
          </a:prstGeom>
          <a:solidFill>
            <a:srgbClr val="EB51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800"/>
          </a:p>
        </p:txBody>
      </p:sp>
      <p:sp>
        <p:nvSpPr>
          <p:cNvPr id="7" name="TextBox 6"/>
          <p:cNvSpPr txBox="1"/>
          <p:nvPr userDrawn="1"/>
        </p:nvSpPr>
        <p:spPr>
          <a:xfrm>
            <a:off x="30448" y="4794707"/>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tx2"/>
                </a:solidFill>
              </a:rPr>
              <a:pPr algn="r"/>
              <a:t>‹#›</a:t>
            </a:fld>
            <a:endParaRPr lang="en-US" sz="800" dirty="0">
              <a:solidFill>
                <a:schemeClr val="tx2"/>
              </a:solidFill>
            </a:endParaRPr>
          </a:p>
        </p:txBody>
      </p:sp>
      <p:sp>
        <p:nvSpPr>
          <p:cNvPr id="9" name="TextBox 8"/>
          <p:cNvSpPr txBox="1"/>
          <p:nvPr userDrawn="1"/>
        </p:nvSpPr>
        <p:spPr>
          <a:xfrm>
            <a:off x="457200" y="4629150"/>
            <a:ext cx="4038600" cy="415494"/>
          </a:xfrm>
          <a:prstGeom prst="rect">
            <a:avLst/>
          </a:prstGeom>
          <a:noFill/>
        </p:spPr>
        <p:txBody>
          <a:bodyPr wrap="square" lIns="91422" tIns="45716" rIns="91422" bIns="45716" rtlCol="0">
            <a:spAutoFit/>
          </a:bodyPr>
          <a:lstStyle/>
          <a:p>
            <a:pPr marL="0" marR="0" indent="0" algn="l" defTabSz="914174" rtl="0" eaLnBrk="1" fontAlgn="auto" latinLnBrk="0" hangingPunct="1">
              <a:lnSpc>
                <a:spcPct val="100000"/>
              </a:lnSpc>
              <a:spcBef>
                <a:spcPts val="0"/>
              </a:spcBef>
              <a:spcAft>
                <a:spcPts val="0"/>
              </a:spcAft>
              <a:buClrTx/>
              <a:buSzTx/>
              <a:buFontTx/>
              <a:buNone/>
              <a:tabLst/>
              <a:defRPr/>
            </a:pPr>
            <a:r>
              <a:rPr lang="en-US" sz="700" dirty="0">
                <a:solidFill>
                  <a:schemeClr val="tx2"/>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tx2"/>
                </a:solidFill>
                <a:latin typeface="Verdana" charset="0"/>
                <a:ea typeface="Verdana" charset="0"/>
                <a:cs typeface="Verdana" charset="0"/>
              </a:rPr>
              <a:t>EyeMed</a:t>
            </a:r>
            <a:r>
              <a:rPr lang="en-US" sz="700" dirty="0">
                <a:solidFill>
                  <a:schemeClr val="tx2"/>
                </a:solidFill>
                <a:latin typeface="Verdana" charset="0"/>
                <a:ea typeface="Verdana" charset="0"/>
                <a:cs typeface="Verdana" charset="0"/>
              </a:rPr>
              <a:t> associate(s) and external parties is prohibited.</a:t>
            </a:r>
          </a:p>
        </p:txBody>
      </p:sp>
      <p:pic>
        <p:nvPicPr>
          <p:cNvPr id="8" name="Picture 7">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320" y="4573019"/>
            <a:ext cx="640080" cy="386177"/>
          </a:xfrm>
          <a:prstGeom prst="rect">
            <a:avLst/>
          </a:prstGeom>
        </p:spPr>
      </p:pic>
    </p:spTree>
    <p:extLst>
      <p:ext uri="{BB962C8B-B14F-4D97-AF65-F5344CB8AC3E}">
        <p14:creationId xmlns:p14="http://schemas.microsoft.com/office/powerpoint/2010/main" val="8260396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9620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troduction - Presenters">
    <p:spTree>
      <p:nvGrpSpPr>
        <p:cNvPr id="1" name=""/>
        <p:cNvGrpSpPr/>
        <p:nvPr/>
      </p:nvGrpSpPr>
      <p:grpSpPr>
        <a:xfrm>
          <a:off x="0" y="0"/>
          <a:ext cx="0" cy="0"/>
          <a:chOff x="0" y="0"/>
          <a:chExt cx="0" cy="0"/>
        </a:xfrm>
      </p:grpSpPr>
      <p:sp>
        <p:nvSpPr>
          <p:cNvPr id="4" name="Picture Placeholder 3"/>
          <p:cNvSpPr>
            <a:spLocks noGrp="1"/>
          </p:cNvSpPr>
          <p:nvPr>
            <p:ph type="pic" sz="quarter" idx="19"/>
          </p:nvPr>
        </p:nvSpPr>
        <p:spPr>
          <a:xfrm>
            <a:off x="341314" y="1207362"/>
            <a:ext cx="1566068" cy="1496317"/>
          </a:xfrm>
        </p:spPr>
        <p:txBody>
          <a:bodyPr>
            <a:normAutofit/>
          </a:bodyPr>
          <a:lstStyle>
            <a:lvl1pPr marL="0" indent="0">
              <a:buNone/>
              <a:defRPr sz="1200" b="0"/>
            </a:lvl1pPr>
          </a:lstStyle>
          <a:p>
            <a:endParaRPr lang="en-US" dirty="0"/>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8140" y="4551220"/>
            <a:ext cx="799936" cy="400292"/>
          </a:xfrm>
          <a:prstGeom prst="rect">
            <a:avLst/>
          </a:prstGeom>
        </p:spPr>
      </p:pic>
      <p:sp>
        <p:nvSpPr>
          <p:cNvPr id="14" name="Slide Number Placeholder 4"/>
          <p:cNvSpPr>
            <a:spLocks noGrp="1"/>
          </p:cNvSpPr>
          <p:nvPr>
            <p:ph type="sldNum" sz="quarter" idx="4"/>
          </p:nvPr>
        </p:nvSpPr>
        <p:spPr>
          <a:xfrm>
            <a:off x="227370" y="4831177"/>
            <a:ext cx="468754" cy="190322"/>
          </a:xfrm>
          <a:prstGeom prst="rect">
            <a:avLst/>
          </a:prstGeom>
        </p:spPr>
        <p:txBody>
          <a:bodyPr vert="horz" lIns="91422" tIns="45716" rIns="91422" bIns="45716" rtlCol="0" anchor="b"/>
          <a:lstStyle>
            <a:lvl1pPr algn="l">
              <a:defRPr sz="600">
                <a:solidFill>
                  <a:schemeClr val="accent5"/>
                </a:solidFill>
                <a:latin typeface="Verdana" charset="0"/>
                <a:ea typeface="Verdana" charset="0"/>
                <a:cs typeface="Verdana" charset="0"/>
              </a:defRPr>
            </a:lvl1pPr>
          </a:lstStyle>
          <a:p>
            <a:fld id="{75D07EFC-8E51-034A-B64F-ADDC5D5FC4DA}" type="slidenum">
              <a:rPr lang="en-US" smtClean="0"/>
              <a:pPr/>
              <a:t>‹#›</a:t>
            </a:fld>
            <a:endParaRPr lang="en-US" dirty="0"/>
          </a:p>
        </p:txBody>
      </p:sp>
      <p:sp>
        <p:nvSpPr>
          <p:cNvPr id="15" name="TextBox 14"/>
          <p:cNvSpPr txBox="1"/>
          <p:nvPr userDrawn="1"/>
        </p:nvSpPr>
        <p:spPr>
          <a:xfrm>
            <a:off x="547475" y="4767263"/>
            <a:ext cx="7023990" cy="253914"/>
          </a:xfrm>
          <a:prstGeom prst="rect">
            <a:avLst/>
          </a:prstGeom>
          <a:noFill/>
        </p:spPr>
        <p:txBody>
          <a:bodyPr wrap="square" lIns="68567" tIns="34289" rIns="68567" bIns="34289" rtlCol="0">
            <a:spAutoFit/>
          </a:bodyPr>
          <a:lstStyle/>
          <a:p>
            <a:pPr marL="0" marR="0" indent="0" algn="l" defTabSz="685630" rtl="0" eaLnBrk="1" fontAlgn="auto" latinLnBrk="0" hangingPunct="1">
              <a:lnSpc>
                <a:spcPct val="100000"/>
              </a:lnSpc>
              <a:spcBef>
                <a:spcPts val="0"/>
              </a:spcBef>
              <a:spcAft>
                <a:spcPts val="0"/>
              </a:spcAft>
              <a:buClrTx/>
              <a:buSzTx/>
              <a:buFontTx/>
              <a:buNone/>
              <a:tabLst/>
              <a:defRPr/>
            </a:pPr>
            <a:r>
              <a:rPr lang="en-US" sz="600" dirty="0">
                <a:solidFill>
                  <a:schemeClr val="accent5"/>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chemeClr val="accent5"/>
                </a:solidFill>
                <a:latin typeface="Verdana" charset="0"/>
                <a:ea typeface="Verdana" charset="0"/>
                <a:cs typeface="Verdana" charset="0"/>
              </a:rPr>
              <a:t>EyeMed</a:t>
            </a:r>
            <a:r>
              <a:rPr lang="en-US" sz="600" dirty="0">
                <a:solidFill>
                  <a:schemeClr val="accent5"/>
                </a:solidFill>
                <a:latin typeface="Verdana" charset="0"/>
                <a:ea typeface="Verdana" charset="0"/>
                <a:cs typeface="Verdana" charset="0"/>
              </a:rPr>
              <a:t> associate(s) and external parties is prohibited.</a:t>
            </a:r>
          </a:p>
        </p:txBody>
      </p:sp>
      <p:sp>
        <p:nvSpPr>
          <p:cNvPr id="7" name="Text Placeholder 6"/>
          <p:cNvSpPr>
            <a:spLocks noGrp="1"/>
          </p:cNvSpPr>
          <p:nvPr>
            <p:ph type="body" sz="quarter" idx="28"/>
          </p:nvPr>
        </p:nvSpPr>
        <p:spPr>
          <a:xfrm>
            <a:off x="304801" y="2828928"/>
            <a:ext cx="1566068" cy="1493044"/>
          </a:xfrm>
        </p:spPr>
        <p:txBody>
          <a:bodyPr>
            <a:normAutofit/>
          </a:bodyPr>
          <a:lstStyle>
            <a:lvl1pPr marL="0" indent="0">
              <a:buNone/>
              <a:defRPr sz="1400">
                <a:solidFill>
                  <a:schemeClr val="accent1"/>
                </a:solidFill>
              </a:defRPr>
            </a:lvl1pPr>
            <a:lvl2pPr marL="457166" indent="0">
              <a:buNone/>
              <a:defRPr/>
            </a:lvl2pPr>
          </a:lstStyle>
          <a:p>
            <a:pPr lvl="0"/>
            <a:r>
              <a:rPr lang="en-US" dirty="0"/>
              <a:t>Click to edit Master text styles</a:t>
            </a:r>
          </a:p>
        </p:txBody>
      </p:sp>
      <p:sp>
        <p:nvSpPr>
          <p:cNvPr id="9" name="Text Placeholder 8"/>
          <p:cNvSpPr>
            <a:spLocks noGrp="1"/>
          </p:cNvSpPr>
          <p:nvPr>
            <p:ph type="body" sz="quarter" idx="29"/>
          </p:nvPr>
        </p:nvSpPr>
        <p:spPr>
          <a:xfrm>
            <a:off x="2038544" y="2828928"/>
            <a:ext cx="1571829" cy="1493044"/>
          </a:xfrm>
        </p:spPr>
        <p:txBody>
          <a:bodyPr>
            <a:normAutofit/>
          </a:bodyPr>
          <a:lstStyle>
            <a:lvl1pPr marL="0" indent="0">
              <a:buNone/>
              <a:defRPr sz="1400">
                <a:solidFill>
                  <a:schemeClr val="accent1"/>
                </a:solidFill>
              </a:defRPr>
            </a:lvl1pPr>
            <a:lvl2pPr marL="457166" indent="0">
              <a:buNone/>
              <a:defRPr/>
            </a:lvl2pPr>
          </a:lstStyle>
          <a:p>
            <a:pPr lvl="0"/>
            <a:r>
              <a:rPr lang="en-US" dirty="0"/>
              <a:t>Click to edit Master text styles</a:t>
            </a:r>
          </a:p>
        </p:txBody>
      </p:sp>
      <p:sp>
        <p:nvSpPr>
          <p:cNvPr id="12" name="Text Placeholder 11"/>
          <p:cNvSpPr>
            <a:spLocks noGrp="1"/>
          </p:cNvSpPr>
          <p:nvPr>
            <p:ph type="body" sz="quarter" idx="30"/>
          </p:nvPr>
        </p:nvSpPr>
        <p:spPr>
          <a:xfrm>
            <a:off x="3765802" y="2828928"/>
            <a:ext cx="1575740" cy="1493044"/>
          </a:xfrm>
        </p:spPr>
        <p:txBody>
          <a:bodyPr>
            <a:normAutofit/>
          </a:bodyPr>
          <a:lstStyle>
            <a:lvl1pPr marL="0" indent="0">
              <a:buNone/>
              <a:defRPr sz="1400">
                <a:solidFill>
                  <a:schemeClr val="accent1"/>
                </a:solidFill>
              </a:defRPr>
            </a:lvl1pPr>
            <a:lvl2pPr marL="457166" indent="0">
              <a:buNone/>
              <a:defRPr/>
            </a:lvl2pPr>
          </a:lstStyle>
          <a:p>
            <a:pPr lvl="0"/>
            <a:r>
              <a:rPr lang="en-US" dirty="0"/>
              <a:t>Click to edit Master text styles</a:t>
            </a:r>
          </a:p>
        </p:txBody>
      </p:sp>
      <p:sp>
        <p:nvSpPr>
          <p:cNvPr id="25" name="Text Placeholder 24"/>
          <p:cNvSpPr>
            <a:spLocks noGrp="1"/>
          </p:cNvSpPr>
          <p:nvPr>
            <p:ph type="body" sz="quarter" idx="31"/>
          </p:nvPr>
        </p:nvSpPr>
        <p:spPr>
          <a:xfrm>
            <a:off x="5468023" y="2828928"/>
            <a:ext cx="1561974" cy="1493044"/>
          </a:xfrm>
        </p:spPr>
        <p:txBody>
          <a:bodyPr>
            <a:normAutofit/>
          </a:bodyPr>
          <a:lstStyle>
            <a:lvl1pPr marL="0" indent="0">
              <a:buNone/>
              <a:defRPr sz="1400">
                <a:solidFill>
                  <a:schemeClr val="accent1"/>
                </a:solidFill>
              </a:defRPr>
            </a:lvl1pPr>
            <a:lvl2pPr marL="457166" indent="0">
              <a:buNone/>
              <a:defRPr/>
            </a:lvl2pPr>
          </a:lstStyle>
          <a:p>
            <a:pPr lvl="0"/>
            <a:r>
              <a:rPr lang="en-US" dirty="0"/>
              <a:t>Click to edit Master text styles</a:t>
            </a:r>
          </a:p>
        </p:txBody>
      </p:sp>
      <p:sp>
        <p:nvSpPr>
          <p:cNvPr id="16" name="Picture Placeholder 3"/>
          <p:cNvSpPr>
            <a:spLocks noGrp="1"/>
          </p:cNvSpPr>
          <p:nvPr>
            <p:ph type="pic" sz="quarter" idx="33"/>
          </p:nvPr>
        </p:nvSpPr>
        <p:spPr>
          <a:xfrm>
            <a:off x="2074071" y="1207363"/>
            <a:ext cx="1582475" cy="1496317"/>
          </a:xfrm>
        </p:spPr>
        <p:txBody>
          <a:bodyPr>
            <a:normAutofit/>
          </a:bodyPr>
          <a:lstStyle>
            <a:lvl1pPr marL="0" indent="0">
              <a:buNone/>
              <a:defRPr sz="1200" b="0"/>
            </a:lvl1pPr>
          </a:lstStyle>
          <a:p>
            <a:endParaRPr lang="en-US" dirty="0"/>
          </a:p>
        </p:txBody>
      </p:sp>
      <p:sp>
        <p:nvSpPr>
          <p:cNvPr id="17" name="Picture Placeholder 3"/>
          <p:cNvSpPr>
            <a:spLocks noGrp="1"/>
          </p:cNvSpPr>
          <p:nvPr>
            <p:ph type="pic" sz="quarter" idx="34"/>
          </p:nvPr>
        </p:nvSpPr>
        <p:spPr>
          <a:xfrm>
            <a:off x="7234238" y="1200150"/>
            <a:ext cx="1574169" cy="1486792"/>
          </a:xfrm>
        </p:spPr>
        <p:txBody>
          <a:bodyPr>
            <a:normAutofit/>
          </a:bodyPr>
          <a:lstStyle>
            <a:lvl1pPr marL="0" indent="0">
              <a:buNone/>
              <a:defRPr sz="1200" b="0"/>
            </a:lvl1pPr>
          </a:lstStyle>
          <a:p>
            <a:endParaRPr lang="en-US" dirty="0"/>
          </a:p>
        </p:txBody>
      </p:sp>
      <p:sp>
        <p:nvSpPr>
          <p:cNvPr id="18" name="Picture Placeholder 3"/>
          <p:cNvSpPr>
            <a:spLocks noGrp="1"/>
          </p:cNvSpPr>
          <p:nvPr>
            <p:ph type="pic" sz="quarter" idx="35"/>
          </p:nvPr>
        </p:nvSpPr>
        <p:spPr>
          <a:xfrm>
            <a:off x="5536416" y="1207354"/>
            <a:ext cx="1556147" cy="1479590"/>
          </a:xfrm>
        </p:spPr>
        <p:txBody>
          <a:bodyPr>
            <a:normAutofit/>
          </a:bodyPr>
          <a:lstStyle>
            <a:lvl1pPr marL="0" indent="0">
              <a:buNone/>
              <a:defRPr sz="1200" b="0"/>
            </a:lvl1pPr>
          </a:lstStyle>
          <a:p>
            <a:endParaRPr lang="en-US" dirty="0"/>
          </a:p>
        </p:txBody>
      </p:sp>
      <p:sp>
        <p:nvSpPr>
          <p:cNvPr id="20" name="Picture Placeholder 3"/>
          <p:cNvSpPr>
            <a:spLocks noGrp="1"/>
          </p:cNvSpPr>
          <p:nvPr>
            <p:ph type="pic" sz="quarter" idx="36"/>
          </p:nvPr>
        </p:nvSpPr>
        <p:spPr>
          <a:xfrm>
            <a:off x="3805247" y="1207363"/>
            <a:ext cx="1582475" cy="1496317"/>
          </a:xfrm>
        </p:spPr>
        <p:txBody>
          <a:bodyPr>
            <a:normAutofit/>
          </a:bodyPr>
          <a:lstStyle>
            <a:lvl1pPr marL="0" indent="0">
              <a:buNone/>
              <a:defRPr sz="1200" b="0"/>
            </a:lvl1pPr>
          </a:lstStyle>
          <a:p>
            <a:endParaRPr lang="en-US" dirty="0"/>
          </a:p>
        </p:txBody>
      </p:sp>
      <p:sp>
        <p:nvSpPr>
          <p:cNvPr id="21" name="Text Placeholder 24"/>
          <p:cNvSpPr>
            <a:spLocks noGrp="1"/>
          </p:cNvSpPr>
          <p:nvPr>
            <p:ph type="body" sz="quarter" idx="37"/>
          </p:nvPr>
        </p:nvSpPr>
        <p:spPr>
          <a:xfrm>
            <a:off x="7165847" y="2828928"/>
            <a:ext cx="1561974" cy="1493044"/>
          </a:xfrm>
        </p:spPr>
        <p:txBody>
          <a:bodyPr>
            <a:normAutofit/>
          </a:bodyPr>
          <a:lstStyle>
            <a:lvl1pPr marL="0" indent="0">
              <a:buNone/>
              <a:defRPr sz="1400">
                <a:solidFill>
                  <a:schemeClr val="accent1"/>
                </a:solidFill>
              </a:defRPr>
            </a:lvl1pPr>
            <a:lvl2pPr marL="457166" indent="0">
              <a:buNone/>
              <a:defRPr/>
            </a:lvl2pPr>
          </a:lstStyle>
          <a:p>
            <a:pPr lvl="0"/>
            <a:r>
              <a:rPr lang="en-US" dirty="0"/>
              <a:t>Click to edit Master text styles</a:t>
            </a:r>
          </a:p>
        </p:txBody>
      </p:sp>
      <p:sp>
        <p:nvSpPr>
          <p:cNvPr id="22" name="Text Placeholder 7"/>
          <p:cNvSpPr>
            <a:spLocks noGrp="1"/>
          </p:cNvSpPr>
          <p:nvPr>
            <p:ph type="body" sz="quarter" idx="13"/>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23" name="Picture 22">
            <a:hlinkClick r:id="" action="ppaction://noaction"/>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Tree>
    <p:extLst>
      <p:ext uri="{BB962C8B-B14F-4D97-AF65-F5344CB8AC3E}">
        <p14:creationId xmlns:p14="http://schemas.microsoft.com/office/powerpoint/2010/main" val="629033752"/>
      </p:ext>
    </p:extLst>
  </p:cSld>
  <p:clrMapOvr>
    <a:masterClrMapping/>
  </p:clrMapOvr>
  <p:extLst>
    <p:ext uri="{DCECCB84-F9BA-43D5-87BE-67443E8EF086}">
      <p15:sldGuideLst xmlns:p15="http://schemas.microsoft.com/office/powerpoint/2012/main">
        <p15:guide id="1" orient="horz" pos="2376">
          <p15:clr>
            <a:srgbClr val="FBAE40"/>
          </p15:clr>
        </p15:guide>
        <p15:guide id="2" pos="3840">
          <p15:clr>
            <a:srgbClr val="FBAE40"/>
          </p15:clr>
        </p15:guide>
        <p15:guide id="3" pos="20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Rectangle 2"/>
          <p:cNvSpPr/>
          <p:nvPr userDrawn="1"/>
        </p:nvSpPr>
        <p:spPr>
          <a:xfrm>
            <a:off x="0" y="0"/>
            <a:ext cx="4572000" cy="514350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7" name="TextBox 6"/>
          <p:cNvSpPr txBox="1"/>
          <p:nvPr userDrawn="1"/>
        </p:nvSpPr>
        <p:spPr>
          <a:xfrm>
            <a:off x="30447" y="4794706"/>
            <a:ext cx="426755" cy="219288"/>
          </a:xfrm>
          <a:prstGeom prst="rect">
            <a:avLst/>
          </a:prstGeom>
          <a:noFill/>
        </p:spPr>
        <p:txBody>
          <a:bodyPr wrap="square" lIns="91436" tIns="45718" rIns="91436" bIns="45718" rtlCol="0">
            <a:spAutoFit/>
          </a:bodyPr>
          <a:lstStyle/>
          <a:p>
            <a:pPr algn="r"/>
            <a:fld id="{B290BEEC-9EF4-4C0F-A45D-D82714C249FA}" type="slidenum">
              <a:rPr lang="en-US" sz="800" smtClean="0">
                <a:solidFill>
                  <a:schemeClr val="bg1"/>
                </a:solidFill>
              </a:rPr>
              <a:pPr algn="r"/>
              <a:t>‹#›</a:t>
            </a:fld>
            <a:endParaRPr lang="en-US" sz="800" dirty="0">
              <a:solidFill>
                <a:schemeClr val="bg1"/>
              </a:solidFill>
            </a:endParaRPr>
          </a:p>
        </p:txBody>
      </p:sp>
      <p:sp>
        <p:nvSpPr>
          <p:cNvPr id="11" name="TextBox 10"/>
          <p:cNvSpPr txBox="1"/>
          <p:nvPr userDrawn="1"/>
        </p:nvSpPr>
        <p:spPr>
          <a:xfrm>
            <a:off x="457200" y="4629150"/>
            <a:ext cx="4038600" cy="415494"/>
          </a:xfrm>
          <a:prstGeom prst="rect">
            <a:avLst/>
          </a:prstGeom>
          <a:noFill/>
        </p:spPr>
        <p:txBody>
          <a:bodyPr wrap="square" lIns="91422" tIns="45716" rIns="91422" bIns="45716" rtlCol="0">
            <a:spAutoFit/>
          </a:bodyPr>
          <a:lstStyle/>
          <a:p>
            <a:pPr marL="0" marR="0" indent="0" algn="l" defTabSz="914196"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700" dirty="0" err="1">
                <a:solidFill>
                  <a:schemeClr val="bg1"/>
                </a:solidFill>
                <a:latin typeface="Verdana" charset="0"/>
                <a:ea typeface="Verdana" charset="0"/>
                <a:cs typeface="Verdana" charset="0"/>
              </a:rPr>
              <a:t>EyeMed</a:t>
            </a:r>
            <a:r>
              <a:rPr lang="en-US" sz="700" dirty="0">
                <a:solidFill>
                  <a:schemeClr val="bg1"/>
                </a:solidFill>
                <a:latin typeface="Verdana" charset="0"/>
                <a:ea typeface="Verdana" charset="0"/>
                <a:cs typeface="Verdana" charset="0"/>
              </a:rPr>
              <a:t> associate(s) and external parties is prohibited.</a:t>
            </a:r>
          </a:p>
        </p:txBody>
      </p:sp>
      <p:pic>
        <p:nvPicPr>
          <p:cNvPr id="6" name="Picture 5">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0" y="4522179"/>
            <a:ext cx="731520" cy="487972"/>
          </a:xfrm>
          <a:prstGeom prst="rect">
            <a:avLst/>
          </a:prstGeom>
        </p:spPr>
      </p:pic>
    </p:spTree>
    <p:extLst>
      <p:ext uri="{BB962C8B-B14F-4D97-AF65-F5344CB8AC3E}">
        <p14:creationId xmlns:p14="http://schemas.microsoft.com/office/powerpoint/2010/main" val="35978206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 Divider">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1"/>
            <a:ext cx="9144000" cy="3860006"/>
          </a:xfrm>
        </p:spPr>
        <p:txBody>
          <a:bodyPr/>
          <a:lstStyle>
            <a:lvl1pPr>
              <a:defRPr b="0"/>
            </a:lvl1pPr>
          </a:lstStyle>
          <a:p>
            <a:endParaRPr lang="en-US"/>
          </a:p>
        </p:txBody>
      </p:sp>
      <p:sp>
        <p:nvSpPr>
          <p:cNvPr id="4" name="Rectangle 3"/>
          <p:cNvSpPr/>
          <p:nvPr userDrawn="1"/>
        </p:nvSpPr>
        <p:spPr>
          <a:xfrm>
            <a:off x="0" y="3859978"/>
            <a:ext cx="9144000" cy="12835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2" name="Title 1"/>
          <p:cNvSpPr>
            <a:spLocks noGrp="1"/>
          </p:cNvSpPr>
          <p:nvPr>
            <p:ph type="ctrTitle"/>
          </p:nvPr>
        </p:nvSpPr>
        <p:spPr>
          <a:xfrm>
            <a:off x="2024750" y="4024994"/>
            <a:ext cx="5752321" cy="840921"/>
          </a:xfrm>
        </p:spPr>
        <p:txBody>
          <a:bodyPr anchor="ctr">
            <a:normAutofit/>
          </a:bodyPr>
          <a:lstStyle>
            <a:lvl1pPr algn="l">
              <a:lnSpc>
                <a:spcPts val="2700"/>
              </a:lnSpc>
              <a:defRPr sz="2300">
                <a:solidFill>
                  <a:schemeClr val="bg1"/>
                </a:solidFill>
              </a:defRPr>
            </a:lvl1pPr>
          </a:lstStyle>
          <a:p>
            <a:r>
              <a:rPr lang="en-US" dirty="0"/>
              <a:t>Click to edit Master title style</a:t>
            </a:r>
          </a:p>
        </p:txBody>
      </p:sp>
      <p:sp>
        <p:nvSpPr>
          <p:cNvPr id="5" name="Rectangle 4"/>
          <p:cNvSpPr/>
          <p:nvPr userDrawn="1"/>
        </p:nvSpPr>
        <p:spPr>
          <a:xfrm>
            <a:off x="2" y="3859978"/>
            <a:ext cx="1621971" cy="1283522"/>
          </a:xfrm>
          <a:prstGeom prst="rect">
            <a:avLst/>
          </a:prstGeom>
          <a:solidFill>
            <a:schemeClr val="accent1">
              <a:lumMod val="60000"/>
              <a:lumOff val="4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14" name="Text Placeholder 13"/>
          <p:cNvSpPr>
            <a:spLocks noGrp="1"/>
          </p:cNvSpPr>
          <p:nvPr>
            <p:ph type="body" sz="quarter" idx="10"/>
          </p:nvPr>
        </p:nvSpPr>
        <p:spPr>
          <a:xfrm>
            <a:off x="10" y="3860007"/>
            <a:ext cx="1622425" cy="1283494"/>
          </a:xfrm>
        </p:spPr>
        <p:txBody>
          <a:bodyPr anchor="ctr"/>
          <a:lstStyle>
            <a:lvl1pPr algn="ctr">
              <a:lnSpc>
                <a:spcPts val="6000"/>
              </a:lnSpc>
              <a:spcBef>
                <a:spcPts val="0"/>
              </a:spcBef>
              <a:spcAft>
                <a:spcPts val="0"/>
              </a:spcAft>
              <a:defRPr sz="6000" b="0">
                <a:solidFill>
                  <a:schemeClr val="bg1"/>
                </a:solidFill>
              </a:defRPr>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927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84">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 Full Color - Title + Content">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960120"/>
            <a:ext cx="9144000" cy="4183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5" name="Rectangle 4"/>
          <p:cNvSpPr/>
          <p:nvPr userDrawn="1"/>
        </p:nvSpPr>
        <p:spPr>
          <a:xfrm>
            <a:off x="0" y="0"/>
            <a:ext cx="9144000" cy="96012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2" name="Title 1"/>
          <p:cNvSpPr>
            <a:spLocks noGrp="1"/>
          </p:cNvSpPr>
          <p:nvPr>
            <p:ph type="title"/>
          </p:nvPr>
        </p:nvSpPr>
        <p:spPr>
          <a:xfrm>
            <a:off x="340822" y="305494"/>
            <a:ext cx="8460278" cy="430184"/>
          </a:xfrm>
        </p:spPr>
        <p:txBody>
          <a:bodyPr/>
          <a:lstStyle>
            <a:lvl1pPr>
              <a:defRPr>
                <a:solidFill>
                  <a:schemeClr val="bg1"/>
                </a:solidFill>
              </a:defRPr>
            </a:lvl1pPr>
          </a:lstStyle>
          <a:p>
            <a:r>
              <a:rPr lang="en-US" dirty="0"/>
              <a:t>Click to edit Master title style</a:t>
            </a:r>
          </a:p>
        </p:txBody>
      </p:sp>
      <p:sp>
        <p:nvSpPr>
          <p:cNvPr id="9"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10" name="TextBox 9"/>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1"/>
          </p:nvPr>
        </p:nvSpPr>
        <p:spPr>
          <a:xfrm>
            <a:off x="340822" y="1200151"/>
            <a:ext cx="8460278" cy="31361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p:cNvSpPr>
            <a:spLocks noGrp="1"/>
          </p:cNvSpPr>
          <p:nvPr>
            <p:ph type="body" sz="quarter" idx="13"/>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6"/>
            <a:ext cx="802888" cy="535709"/>
          </a:xfrm>
          <a:prstGeom prst="rect">
            <a:avLst/>
          </a:prstGeom>
        </p:spPr>
      </p:pic>
    </p:spTree>
    <p:extLst>
      <p:ext uri="{BB962C8B-B14F-4D97-AF65-F5344CB8AC3E}">
        <p14:creationId xmlns:p14="http://schemas.microsoft.com/office/powerpoint/2010/main" val="420556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5">
          <p15:clr>
            <a:srgbClr val="FBAE40"/>
          </p15:clr>
        </p15:guide>
        <p15:guide id="2" pos="3840">
          <p15:clr>
            <a:srgbClr val="FBAE40"/>
          </p15:clr>
        </p15:guide>
        <p15:guide id="5" orient="horz" pos="80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 Full Color - Two Columns">
    <p:spTree>
      <p:nvGrpSpPr>
        <p:cNvPr id="1" name=""/>
        <p:cNvGrpSpPr/>
        <p:nvPr/>
      </p:nvGrpSpPr>
      <p:grpSpPr>
        <a:xfrm>
          <a:off x="0" y="0"/>
          <a:ext cx="0" cy="0"/>
          <a:chOff x="0" y="0"/>
          <a:chExt cx="0" cy="0"/>
        </a:xfrm>
      </p:grpSpPr>
      <p:sp>
        <p:nvSpPr>
          <p:cNvPr id="8" name="Rectangle 7"/>
          <p:cNvSpPr/>
          <p:nvPr userDrawn="1"/>
        </p:nvSpPr>
        <p:spPr>
          <a:xfrm>
            <a:off x="0" y="960120"/>
            <a:ext cx="9144000" cy="4183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9" name="Rectangle 8"/>
          <p:cNvSpPr/>
          <p:nvPr userDrawn="1"/>
        </p:nvSpPr>
        <p:spPr>
          <a:xfrm>
            <a:off x="0" y="0"/>
            <a:ext cx="9144000" cy="96012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2"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13" name="TextBox 12"/>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0"/>
          </p:nvPr>
        </p:nvSpPr>
        <p:spPr>
          <a:xfrm>
            <a:off x="340824" y="1197779"/>
            <a:ext cx="4069252" cy="314563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4733926" y="1197768"/>
            <a:ext cx="3968750" cy="31456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7"/>
          <p:cNvSpPr>
            <a:spLocks noGrp="1"/>
          </p:cNvSpPr>
          <p:nvPr>
            <p:ph type="body" sz="quarter" idx="13"/>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6"/>
            <a:ext cx="802888" cy="535709"/>
          </a:xfrm>
          <a:prstGeom prst="rect">
            <a:avLst/>
          </a:prstGeom>
        </p:spPr>
      </p:pic>
    </p:spTree>
    <p:extLst>
      <p:ext uri="{BB962C8B-B14F-4D97-AF65-F5344CB8AC3E}">
        <p14:creationId xmlns:p14="http://schemas.microsoft.com/office/powerpoint/2010/main" val="36016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 Full Color - Three Columns">
    <p:spTree>
      <p:nvGrpSpPr>
        <p:cNvPr id="1" name=""/>
        <p:cNvGrpSpPr/>
        <p:nvPr/>
      </p:nvGrpSpPr>
      <p:grpSpPr>
        <a:xfrm>
          <a:off x="0" y="0"/>
          <a:ext cx="0" cy="0"/>
          <a:chOff x="0" y="0"/>
          <a:chExt cx="0" cy="0"/>
        </a:xfrm>
      </p:grpSpPr>
      <p:sp>
        <p:nvSpPr>
          <p:cNvPr id="11" name="Rectangle 10"/>
          <p:cNvSpPr/>
          <p:nvPr userDrawn="1"/>
        </p:nvSpPr>
        <p:spPr>
          <a:xfrm>
            <a:off x="0" y="960120"/>
            <a:ext cx="9144000" cy="4183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12" name="Rectangle 11"/>
          <p:cNvSpPr/>
          <p:nvPr userDrawn="1"/>
        </p:nvSpPr>
        <p:spPr>
          <a:xfrm>
            <a:off x="0" y="0"/>
            <a:ext cx="9144000" cy="96012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6"/>
            <a:ext cx="802888" cy="535709"/>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342901" y="1200151"/>
            <a:ext cx="2643188" cy="31361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3261124" y="1200151"/>
            <a:ext cx="2643188" cy="31361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quarter" idx="12"/>
          </p:nvPr>
        </p:nvSpPr>
        <p:spPr>
          <a:xfrm>
            <a:off x="6157912" y="1200151"/>
            <a:ext cx="2643188" cy="31361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9" name="TextBox 8"/>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10"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55053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 Full Color - Three Icons">
    <p:spTree>
      <p:nvGrpSpPr>
        <p:cNvPr id="1" name=""/>
        <p:cNvGrpSpPr/>
        <p:nvPr/>
      </p:nvGrpSpPr>
      <p:grpSpPr>
        <a:xfrm>
          <a:off x="0" y="0"/>
          <a:ext cx="0" cy="0"/>
          <a:chOff x="0" y="0"/>
          <a:chExt cx="0" cy="0"/>
        </a:xfrm>
      </p:grpSpPr>
      <p:sp>
        <p:nvSpPr>
          <p:cNvPr id="8" name="Rectangle 7"/>
          <p:cNvSpPr/>
          <p:nvPr userDrawn="1"/>
        </p:nvSpPr>
        <p:spPr>
          <a:xfrm>
            <a:off x="0" y="960120"/>
            <a:ext cx="9144000" cy="4183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9" name="Rectangle 8"/>
          <p:cNvSpPr/>
          <p:nvPr userDrawn="1"/>
        </p:nvSpPr>
        <p:spPr>
          <a:xfrm>
            <a:off x="0" y="0"/>
            <a:ext cx="9144000" cy="96012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4"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bg1"/>
                </a:solidFill>
                <a:latin typeface="Verdana" charset="0"/>
                <a:ea typeface="Verdana" charset="0"/>
                <a:cs typeface="Verdana" charset="0"/>
              </a:defRPr>
            </a:lvl1pPr>
          </a:lstStyle>
          <a:p>
            <a:pPr defTabSz="685647"/>
            <a:fld id="{75D07EFC-8E51-034A-B64F-ADDC5D5FC4DA}" type="slidenum">
              <a:rPr lang="en-US" smtClean="0">
                <a:solidFill>
                  <a:srgbClr val="FFFFFF"/>
                </a:solidFill>
              </a:rPr>
              <a:pPr defTabSz="685647"/>
              <a:t>‹#›</a:t>
            </a:fld>
            <a:endParaRPr lang="en-US" dirty="0">
              <a:solidFill>
                <a:srgbClr val="FFFFFF"/>
              </a:solidFill>
            </a:endParaRPr>
          </a:p>
        </p:txBody>
      </p:sp>
      <p:sp>
        <p:nvSpPr>
          <p:cNvPr id="15" name="TextBox 14"/>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FFFFFF"/>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FFFFFF"/>
                </a:solidFill>
                <a:latin typeface="Verdana" charset="0"/>
                <a:ea typeface="Verdana" charset="0"/>
                <a:cs typeface="Verdana" charset="0"/>
              </a:rPr>
              <a:t>EyeMed</a:t>
            </a:r>
            <a:r>
              <a:rPr lang="en-US" sz="600" dirty="0">
                <a:solidFill>
                  <a:srgbClr val="FFFFFF"/>
                </a:solidFill>
                <a:latin typeface="Verdana" charset="0"/>
                <a:ea typeface="Verdana" charset="0"/>
                <a:cs typeface="Verdana" charset="0"/>
              </a:rPr>
              <a:t> associate(s) and external parties is prohibited.</a:t>
            </a:r>
          </a:p>
        </p:txBody>
      </p:sp>
      <p:sp>
        <p:nvSpPr>
          <p:cNvPr id="5" name="Text Placeholder 4"/>
          <p:cNvSpPr>
            <a:spLocks noGrp="1"/>
          </p:cNvSpPr>
          <p:nvPr>
            <p:ph type="body" sz="quarter" idx="13"/>
          </p:nvPr>
        </p:nvSpPr>
        <p:spPr>
          <a:xfrm>
            <a:off x="340822" y="2500313"/>
            <a:ext cx="2726228" cy="18359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4"/>
          </p:nvPr>
        </p:nvSpPr>
        <p:spPr>
          <a:xfrm>
            <a:off x="3209927" y="2500313"/>
            <a:ext cx="2733675" cy="18359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5"/>
          </p:nvPr>
        </p:nvSpPr>
        <p:spPr>
          <a:xfrm>
            <a:off x="6076960" y="2500313"/>
            <a:ext cx="2625725" cy="18359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bg1"/>
                </a:solidFill>
              </a:defRPr>
            </a:lvl1pPr>
          </a:lstStyle>
          <a:p>
            <a:pPr lvl="0"/>
            <a:r>
              <a:rPr lang="en-US" dirty="0"/>
              <a:t>Click to edit Master text styles</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86"/>
            <a:ext cx="802888" cy="535709"/>
          </a:xfrm>
          <a:prstGeom prst="rect">
            <a:avLst/>
          </a:prstGeom>
        </p:spPr>
      </p:pic>
    </p:spTree>
    <p:extLst>
      <p:ext uri="{BB962C8B-B14F-4D97-AF65-F5344CB8AC3E}">
        <p14:creationId xmlns:p14="http://schemas.microsoft.com/office/powerpoint/2010/main" val="109244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 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6"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accent5"/>
                </a:solidFill>
                <a:latin typeface="Verdana" charset="0"/>
                <a:ea typeface="Verdana" charset="0"/>
                <a:cs typeface="Verdana" charset="0"/>
              </a:defRPr>
            </a:lvl1pPr>
          </a:lstStyle>
          <a:p>
            <a:pPr defTabSz="685647"/>
            <a:fld id="{75D07EFC-8E51-034A-B64F-ADDC5D5FC4DA}" type="slidenum">
              <a:rPr lang="en-US" smtClean="0">
                <a:solidFill>
                  <a:srgbClr val="A4A7A9"/>
                </a:solidFill>
              </a:rPr>
              <a:pPr defTabSz="685647"/>
              <a:t>‹#›</a:t>
            </a:fld>
            <a:endParaRPr lang="en-US" dirty="0">
              <a:solidFill>
                <a:srgbClr val="A4A7A9"/>
              </a:solidFill>
            </a:endParaRPr>
          </a:p>
        </p:txBody>
      </p:sp>
      <p:sp>
        <p:nvSpPr>
          <p:cNvPr id="4" name="TextBox 3"/>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5" name="Text Placeholder 4"/>
          <p:cNvSpPr>
            <a:spLocks noGrp="1"/>
          </p:cNvSpPr>
          <p:nvPr>
            <p:ph type="body" sz="quarter" idx="10"/>
          </p:nvPr>
        </p:nvSpPr>
        <p:spPr>
          <a:xfrm>
            <a:off x="340832" y="1200151"/>
            <a:ext cx="8361853" cy="3136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18058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1. Title + Content">
    <p:spTree>
      <p:nvGrpSpPr>
        <p:cNvPr id="1" name=""/>
        <p:cNvGrpSpPr/>
        <p:nvPr/>
      </p:nvGrpSpPr>
      <p:grpSpPr>
        <a:xfrm>
          <a:off x="0" y="0"/>
          <a:ext cx="0" cy="0"/>
          <a:chOff x="0" y="0"/>
          <a:chExt cx="0" cy="0"/>
        </a:xfrm>
      </p:grpSpPr>
      <p:sp>
        <p:nvSpPr>
          <p:cNvPr id="12" name="Rectangle 11"/>
          <p:cNvSpPr/>
          <p:nvPr userDrawn="1"/>
        </p:nvSpPr>
        <p:spPr>
          <a:xfrm>
            <a:off x="0" y="0"/>
            <a:ext cx="9144000" cy="4399236"/>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67" tIns="34289" rIns="68567" bIns="34289" rtlCol="0" anchor="ctr"/>
          <a:lstStyle/>
          <a:p>
            <a:pPr algn="ctr" defTabSz="685647"/>
            <a:endParaRPr lang="en-US" sz="1400">
              <a:solidFill>
                <a:srgbClr val="FFFFFF"/>
              </a:solidFill>
            </a:endParaRPr>
          </a:p>
        </p:txBody>
      </p:sp>
      <p:sp>
        <p:nvSpPr>
          <p:cNvPr id="6"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accent5"/>
                </a:solidFill>
                <a:latin typeface="Verdana" charset="0"/>
                <a:ea typeface="Verdana" charset="0"/>
                <a:cs typeface="Verdana" charset="0"/>
              </a:defRPr>
            </a:lvl1pPr>
          </a:lstStyle>
          <a:p>
            <a:pPr defTabSz="685647"/>
            <a:fld id="{75D07EFC-8E51-034A-B64F-ADDC5D5FC4DA}" type="slidenum">
              <a:rPr lang="en-US" smtClean="0">
                <a:solidFill>
                  <a:srgbClr val="A4A7A9"/>
                </a:solidFill>
              </a:rPr>
              <a:pPr defTabSz="685647"/>
              <a:t>‹#›</a:t>
            </a:fld>
            <a:endParaRPr lang="en-US" dirty="0">
              <a:solidFill>
                <a:srgbClr val="A4A7A9"/>
              </a:solidFill>
            </a:endParaRPr>
          </a:p>
        </p:txBody>
      </p:sp>
      <p:sp>
        <p:nvSpPr>
          <p:cNvPr id="4" name="TextBox 3"/>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
        <p:nvSpPr>
          <p:cNvPr id="10" name="Media Placeholder 9"/>
          <p:cNvSpPr>
            <a:spLocks noGrp="1"/>
          </p:cNvSpPr>
          <p:nvPr>
            <p:ph type="media" sz="quarter" idx="17" hasCustomPrompt="1"/>
          </p:nvPr>
        </p:nvSpPr>
        <p:spPr>
          <a:xfrm>
            <a:off x="655737" y="9"/>
            <a:ext cx="7832543" cy="4405805"/>
          </a:xfrm>
        </p:spPr>
        <p:txBody>
          <a:bodyPr/>
          <a:lstStyle>
            <a:lvl1pPr>
              <a:defRPr>
                <a:solidFill>
                  <a:schemeClr val="accent1"/>
                </a:solidFill>
              </a:defRPr>
            </a:lvl1pPr>
            <a:lvl2pPr marL="257120" indent="-257120">
              <a:buFont typeface="+mj-lt"/>
              <a:buAutoNum type="arabicPeriod"/>
              <a:defRPr/>
            </a:lvl2pPr>
          </a:lstStyle>
          <a:p>
            <a:r>
              <a:rPr lang="en-US" dirty="0"/>
              <a:t>INSERT CTSQ VIDEO HERE:</a:t>
            </a:r>
          </a:p>
        </p:txBody>
      </p:sp>
    </p:spTree>
    <p:extLst>
      <p:ext uri="{BB962C8B-B14F-4D97-AF65-F5344CB8AC3E}">
        <p14:creationId xmlns:p14="http://schemas.microsoft.com/office/powerpoint/2010/main" val="46393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8140" y="4551220"/>
            <a:ext cx="799936" cy="400292"/>
          </a:xfrm>
          <a:prstGeom prst="rect">
            <a:avLst/>
          </a:prstGeom>
        </p:spPr>
      </p:pic>
      <p:sp>
        <p:nvSpPr>
          <p:cNvPr id="8"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accent5"/>
                </a:solidFill>
                <a:latin typeface="Verdana" charset="0"/>
                <a:ea typeface="Verdana" charset="0"/>
                <a:cs typeface="Verdana" charset="0"/>
              </a:defRPr>
            </a:lvl1pPr>
          </a:lstStyle>
          <a:p>
            <a:pPr defTabSz="685647"/>
            <a:fld id="{75D07EFC-8E51-034A-B64F-ADDC5D5FC4DA}" type="slidenum">
              <a:rPr lang="en-US" smtClean="0">
                <a:solidFill>
                  <a:srgbClr val="A4A7A9"/>
                </a:solidFill>
              </a:rPr>
              <a:pPr defTabSz="685647"/>
              <a:t>‹#›</a:t>
            </a:fld>
            <a:endParaRPr lang="en-US" dirty="0">
              <a:solidFill>
                <a:srgbClr val="A4A7A9"/>
              </a:solidFill>
            </a:endParaRPr>
          </a:p>
        </p:txBody>
      </p:sp>
      <p:sp>
        <p:nvSpPr>
          <p:cNvPr id="9" name="TextBox 8"/>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4" name="Text Placeholder 3"/>
          <p:cNvSpPr>
            <a:spLocks noGrp="1"/>
          </p:cNvSpPr>
          <p:nvPr>
            <p:ph type="body" sz="quarter" idx="10"/>
          </p:nvPr>
        </p:nvSpPr>
        <p:spPr>
          <a:xfrm>
            <a:off x="341313" y="1200151"/>
            <a:ext cx="4068762" cy="31361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4733926" y="1200151"/>
            <a:ext cx="4067174" cy="3136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167174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p15:clr>
            <a:srgbClr val="FBAE40"/>
          </p15:clr>
        </p15:guide>
        <p15:guide id="2" pos="3840">
          <p15:clr>
            <a:srgbClr val="FBAE40"/>
          </p15:clr>
        </p15:guide>
        <p15:guide id="3" pos="3704">
          <p15:clr>
            <a:srgbClr val="FBAE40"/>
          </p15:clr>
        </p15:guide>
        <p15:guide id="4" pos="397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 Three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Text Placeholder 3"/>
          <p:cNvSpPr>
            <a:spLocks noGrp="1"/>
          </p:cNvSpPr>
          <p:nvPr>
            <p:ph type="body" sz="quarter" idx="10"/>
          </p:nvPr>
        </p:nvSpPr>
        <p:spPr>
          <a:xfrm>
            <a:off x="342901" y="1200151"/>
            <a:ext cx="2643188" cy="3136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3261124" y="1200151"/>
            <a:ext cx="2643188" cy="3136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quarter" idx="12"/>
          </p:nvPr>
        </p:nvSpPr>
        <p:spPr>
          <a:xfrm>
            <a:off x="6157912" y="1200151"/>
            <a:ext cx="2643188" cy="3136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
        <p:nvSpPr>
          <p:cNvPr id="8"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accent5"/>
                </a:solidFill>
                <a:latin typeface="Verdana" charset="0"/>
                <a:ea typeface="Verdana" charset="0"/>
                <a:cs typeface="Verdana" charset="0"/>
              </a:defRPr>
            </a:lvl1pPr>
          </a:lstStyle>
          <a:p>
            <a:pPr defTabSz="685647"/>
            <a:fld id="{75D07EFC-8E51-034A-B64F-ADDC5D5FC4DA}" type="slidenum">
              <a:rPr lang="en-US" smtClean="0">
                <a:solidFill>
                  <a:srgbClr val="A4A7A9"/>
                </a:solidFill>
              </a:rPr>
              <a:pPr defTabSz="685647"/>
              <a:t>‹#›</a:t>
            </a:fld>
            <a:endParaRPr lang="en-US" dirty="0">
              <a:solidFill>
                <a:srgbClr val="A4A7A9"/>
              </a:solidFill>
            </a:endParaRPr>
          </a:p>
        </p:txBody>
      </p:sp>
      <p:sp>
        <p:nvSpPr>
          <p:cNvPr id="9" name="TextBox 8"/>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10"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spTree>
    <p:extLst>
      <p:ext uri="{BB962C8B-B14F-4D97-AF65-F5344CB8AC3E}">
        <p14:creationId xmlns:p14="http://schemas.microsoft.com/office/powerpoint/2010/main" val="229965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 Content + Inset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8140" y="4551220"/>
            <a:ext cx="799936" cy="400292"/>
          </a:xfrm>
          <a:prstGeom prst="rect">
            <a:avLst/>
          </a:prstGeom>
        </p:spPr>
      </p:pic>
      <p:sp>
        <p:nvSpPr>
          <p:cNvPr id="8" name="Slide Number Placeholder 4"/>
          <p:cNvSpPr>
            <a:spLocks noGrp="1"/>
          </p:cNvSpPr>
          <p:nvPr>
            <p:ph type="sldNum" sz="quarter" idx="4"/>
          </p:nvPr>
        </p:nvSpPr>
        <p:spPr>
          <a:xfrm>
            <a:off x="227370" y="4831177"/>
            <a:ext cx="468754" cy="190322"/>
          </a:xfrm>
          <a:prstGeom prst="rect">
            <a:avLst/>
          </a:prstGeom>
        </p:spPr>
        <p:txBody>
          <a:bodyPr vert="horz" lIns="68567" tIns="34289" rIns="68567" bIns="34289" rtlCol="0" anchor="b"/>
          <a:lstStyle>
            <a:lvl1pPr algn="l">
              <a:defRPr sz="600">
                <a:solidFill>
                  <a:schemeClr val="accent5"/>
                </a:solidFill>
                <a:latin typeface="Verdana" charset="0"/>
                <a:ea typeface="Verdana" charset="0"/>
                <a:cs typeface="Verdana" charset="0"/>
              </a:defRPr>
            </a:lvl1pPr>
          </a:lstStyle>
          <a:p>
            <a:pPr defTabSz="685647"/>
            <a:fld id="{75D07EFC-8E51-034A-B64F-ADDC5D5FC4DA}" type="slidenum">
              <a:rPr lang="en-US" smtClean="0">
                <a:solidFill>
                  <a:srgbClr val="A4A7A9"/>
                </a:solidFill>
              </a:rPr>
              <a:pPr defTabSz="685647"/>
              <a:t>‹#›</a:t>
            </a:fld>
            <a:endParaRPr lang="en-US" dirty="0">
              <a:solidFill>
                <a:srgbClr val="A4A7A9"/>
              </a:solidFill>
            </a:endParaRPr>
          </a:p>
        </p:txBody>
      </p:sp>
      <p:sp>
        <p:nvSpPr>
          <p:cNvPr id="9" name="TextBox 8"/>
          <p:cNvSpPr txBox="1"/>
          <p:nvPr userDrawn="1"/>
        </p:nvSpPr>
        <p:spPr>
          <a:xfrm>
            <a:off x="547475" y="4767262"/>
            <a:ext cx="7023990" cy="253916"/>
          </a:xfrm>
          <a:prstGeom prst="rect">
            <a:avLst/>
          </a:prstGeom>
          <a:noFill/>
        </p:spPr>
        <p:txBody>
          <a:bodyPr wrap="square" lIns="68567" tIns="34289" rIns="68567" bIns="34289" rtlCol="0">
            <a:spAutoFit/>
          </a:bodyPr>
          <a:lstStyle/>
          <a:p>
            <a:pPr defTabSz="685647">
              <a:defRPr/>
            </a:pPr>
            <a:r>
              <a:rPr lang="en-US" sz="600" dirty="0">
                <a:solidFill>
                  <a:srgbClr val="A4A7A9"/>
                </a:solidFill>
                <a:latin typeface="Verdana" charset="0"/>
                <a:ea typeface="Verdana" charset="0"/>
                <a:cs typeface="Verdana" charset="0"/>
              </a:rPr>
              <a:t>Confidential Notice: This document contains privileged information and is for the sole use of the intended recipient(s). Disclosure or distribution to and review or use by any unauthorized Luxottica </a:t>
            </a:r>
            <a:r>
              <a:rPr lang="en-US" sz="600" dirty="0" err="1">
                <a:solidFill>
                  <a:srgbClr val="A4A7A9"/>
                </a:solidFill>
                <a:latin typeface="Verdana" charset="0"/>
                <a:ea typeface="Verdana" charset="0"/>
                <a:cs typeface="Verdana" charset="0"/>
              </a:rPr>
              <a:t>EyeMed</a:t>
            </a:r>
            <a:r>
              <a:rPr lang="en-US" sz="600" dirty="0">
                <a:solidFill>
                  <a:srgbClr val="A4A7A9"/>
                </a:solidFill>
                <a:latin typeface="Verdana" charset="0"/>
                <a:ea typeface="Verdana" charset="0"/>
                <a:cs typeface="Verdana" charset="0"/>
              </a:rPr>
              <a:t> associate(s) and external parties is prohibited.</a:t>
            </a:r>
          </a:p>
        </p:txBody>
      </p:sp>
      <p:sp>
        <p:nvSpPr>
          <p:cNvPr id="4" name="Picture Placeholder 3"/>
          <p:cNvSpPr>
            <a:spLocks noGrp="1"/>
          </p:cNvSpPr>
          <p:nvPr>
            <p:ph type="pic" sz="quarter" idx="13"/>
          </p:nvPr>
        </p:nvSpPr>
        <p:spPr>
          <a:xfrm>
            <a:off x="4733926" y="1200150"/>
            <a:ext cx="4067174" cy="2896836"/>
          </a:xfrm>
        </p:spPr>
        <p:txBody>
          <a:bodyPr/>
          <a:lstStyle>
            <a:lvl1pPr>
              <a:defRPr b="0"/>
            </a:lvl1pPr>
          </a:lstStyle>
          <a:p>
            <a:endParaRPr lang="en-US"/>
          </a:p>
        </p:txBody>
      </p:sp>
      <p:sp>
        <p:nvSpPr>
          <p:cNvPr id="5" name="Text Placeholder 4"/>
          <p:cNvSpPr>
            <a:spLocks noGrp="1"/>
          </p:cNvSpPr>
          <p:nvPr>
            <p:ph type="body" sz="quarter" idx="14"/>
          </p:nvPr>
        </p:nvSpPr>
        <p:spPr>
          <a:xfrm>
            <a:off x="340832" y="1200151"/>
            <a:ext cx="4069253" cy="3130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p:cNvSpPr>
            <a:spLocks noGrp="1"/>
          </p:cNvSpPr>
          <p:nvPr>
            <p:ph type="body" sz="quarter" idx="16"/>
          </p:nvPr>
        </p:nvSpPr>
        <p:spPr>
          <a:xfrm>
            <a:off x="341315" y="4388266"/>
            <a:ext cx="7126287" cy="357566"/>
          </a:xfrm>
        </p:spPr>
        <p:txBody>
          <a:bodyPr>
            <a:normAutofit/>
          </a:bodyPr>
          <a:lstStyle>
            <a:lvl1pPr>
              <a:lnSpc>
                <a:spcPts val="900"/>
              </a:lnSpc>
              <a:defRPr sz="600" b="0">
                <a:solidFill>
                  <a:schemeClr val="accent5"/>
                </a:solidFill>
              </a:defRPr>
            </a:lvl1pPr>
          </a:lstStyle>
          <a:p>
            <a:pPr lvl="0"/>
            <a:r>
              <a:rPr lang="en-US" dirty="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2332" y="4459179"/>
            <a:ext cx="802888" cy="535708"/>
          </a:xfrm>
          <a:prstGeom prst="rect">
            <a:avLst/>
          </a:prstGeom>
        </p:spPr>
      </p:pic>
    </p:spTree>
    <p:extLst>
      <p:ext uri="{BB962C8B-B14F-4D97-AF65-F5344CB8AC3E}">
        <p14:creationId xmlns:p14="http://schemas.microsoft.com/office/powerpoint/2010/main" val="350058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29" Type="http://schemas.openxmlformats.org/officeDocument/2006/relationships/slideLayout" Target="../slideLayouts/slideLayout194.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slideLayout" Target="../slideLayouts/slideLayout193.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31" Type="http://schemas.openxmlformats.org/officeDocument/2006/relationships/theme" Target="../theme/theme10.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 Id="rId30"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5" Type="http://schemas.openxmlformats.org/officeDocument/2006/relationships/theme" Target="../theme/theme5.xml"/><Relationship Id="rId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theme" Target="../theme/theme7.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8" Type="http://schemas.openxmlformats.org/officeDocument/2006/relationships/slideLayout" Target="../slideLayouts/slideLayout97.xml"/><Relationship Id="rId3"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29.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theme" Target="../theme/theme8.xml"/><Relationship Id="rId5" Type="http://schemas.openxmlformats.org/officeDocument/2006/relationships/slideLayout" Target="../slideLayouts/slideLayout131.xml"/><Relationship Id="rId4" Type="http://schemas.openxmlformats.org/officeDocument/2006/relationships/slideLayout" Target="../slideLayouts/slideLayout130.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slideLayout" Target="../slideLayouts/slideLayout160.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theme" Target="../theme/theme9.xml"/><Relationship Id="rId8"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67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txStyles>
    <p:titleStyle>
      <a:lvl1pPr algn="ctr" defTabSz="914355" rtl="0" eaLnBrk="1" latinLnBrk="0" hangingPunct="1">
        <a:spcBef>
          <a:spcPct val="0"/>
        </a:spcBef>
        <a:buNone/>
        <a:defRPr sz="2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2944" indent="-228588"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120" indent="-228588"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297" indent="-228588"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0822" y="305494"/>
            <a:ext cx="8362602" cy="430184"/>
          </a:xfrm>
          <a:prstGeom prst="rect">
            <a:avLst/>
          </a:prstGeom>
        </p:spPr>
        <p:txBody>
          <a:bodyPr vert="horz" lIns="68570" tIns="34289" rIns="68570" bIns="34289" rtlCol="0" anchor="t">
            <a:normAutofit/>
          </a:bodyPr>
          <a:lstStyle/>
          <a:p>
            <a:r>
              <a:rPr lang="en-US" dirty="0"/>
              <a:t>Click to edit Master title style</a:t>
            </a:r>
          </a:p>
        </p:txBody>
      </p:sp>
      <p:sp>
        <p:nvSpPr>
          <p:cNvPr id="3" name="Text Placeholder 2"/>
          <p:cNvSpPr>
            <a:spLocks noGrp="1"/>
          </p:cNvSpPr>
          <p:nvPr>
            <p:ph type="body" idx="1"/>
          </p:nvPr>
        </p:nvSpPr>
        <p:spPr>
          <a:xfrm>
            <a:off x="340829" y="1197944"/>
            <a:ext cx="8362603" cy="3138315"/>
          </a:xfrm>
          <a:prstGeom prst="rect">
            <a:avLst/>
          </a:prstGeom>
        </p:spPr>
        <p:txBody>
          <a:bodyPr vert="horz" lIns="68570" tIns="34289" rIns="68570"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0175548"/>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4" r:id="rId21"/>
    <p:sldLayoutId id="2147483905" r:id="rId22"/>
    <p:sldLayoutId id="2147483906" r:id="rId23"/>
    <p:sldLayoutId id="2147483907" r:id="rId24"/>
    <p:sldLayoutId id="2147483908" r:id="rId25"/>
    <p:sldLayoutId id="2147483909" r:id="rId26"/>
    <p:sldLayoutId id="2147483910" r:id="rId27"/>
    <p:sldLayoutId id="2147483911" r:id="rId28"/>
    <p:sldLayoutId id="2147483912" r:id="rId29"/>
    <p:sldLayoutId id="2147483913"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681" rtl="0" eaLnBrk="1" latinLnBrk="0" hangingPunct="1">
        <a:lnSpc>
          <a:spcPct val="90000"/>
        </a:lnSpc>
        <a:spcBef>
          <a:spcPct val="0"/>
        </a:spcBef>
        <a:buNone/>
        <a:defRPr sz="2400" b="0" i="0" kern="1200">
          <a:solidFill>
            <a:schemeClr val="tx1"/>
          </a:solidFill>
          <a:latin typeface="Verdana" charset="0"/>
          <a:ea typeface="Verdana" charset="0"/>
          <a:cs typeface="Verdana" charset="0"/>
        </a:defRPr>
      </a:lvl1pPr>
    </p:titleStyle>
    <p:bodyStyle>
      <a:lvl1pPr marL="0" indent="0" algn="l" defTabSz="685681" rtl="0" eaLnBrk="1" latinLnBrk="0" hangingPunct="1">
        <a:lnSpc>
          <a:spcPts val="1800"/>
        </a:lnSpc>
        <a:spcBef>
          <a:spcPts val="750"/>
        </a:spcBef>
        <a:spcAft>
          <a:spcPts val="0"/>
        </a:spcAft>
        <a:buFont typeface="Arial" panose="020B0604020202020204" pitchFamily="34" charset="0"/>
        <a:buNone/>
        <a:defRPr sz="1400" b="1" kern="1200">
          <a:solidFill>
            <a:schemeClr val="tx1"/>
          </a:solidFill>
          <a:latin typeface="Verdana" charset="0"/>
          <a:ea typeface="Verdana" charset="0"/>
          <a:cs typeface="Verdana" charset="0"/>
        </a:defRPr>
      </a:lvl1pPr>
      <a:lvl2pPr marL="0" indent="0" algn="l" defTabSz="685681" rtl="0" eaLnBrk="1" latinLnBrk="0" hangingPunct="1">
        <a:lnSpc>
          <a:spcPts val="1800"/>
        </a:lnSpc>
        <a:spcBef>
          <a:spcPts val="375"/>
        </a:spcBef>
        <a:spcAft>
          <a:spcPts val="600"/>
        </a:spcAft>
        <a:buFont typeface="Arial" charset="0"/>
        <a:buNone/>
        <a:defRPr sz="1400" kern="1200">
          <a:solidFill>
            <a:schemeClr val="tx1"/>
          </a:solidFill>
          <a:latin typeface="Verdana" charset="0"/>
          <a:ea typeface="Verdana" charset="0"/>
          <a:cs typeface="Verdana" charset="0"/>
        </a:defRPr>
      </a:lvl2pPr>
      <a:lvl3pPr marL="137138" indent="-137138" algn="l" defTabSz="685681" rtl="0" eaLnBrk="1" latinLnBrk="0" hangingPunct="1">
        <a:lnSpc>
          <a:spcPts val="1800"/>
        </a:lnSpc>
        <a:spcBef>
          <a:spcPts val="375"/>
        </a:spcBef>
        <a:spcAft>
          <a:spcPts val="600"/>
        </a:spcAft>
        <a:buSzPct val="100000"/>
        <a:buFont typeface="Arial" charset="0"/>
        <a:buChar char="•"/>
        <a:defRPr sz="1400" kern="1200">
          <a:solidFill>
            <a:schemeClr val="tx1"/>
          </a:solidFill>
          <a:latin typeface="Verdana" charset="0"/>
          <a:ea typeface="Verdana" charset="0"/>
          <a:cs typeface="Verdana" charset="0"/>
        </a:defRPr>
      </a:lvl3pPr>
      <a:lvl4pPr marL="274277" indent="-137138" algn="l" defTabSz="685681" rtl="0" eaLnBrk="1" latinLnBrk="0" hangingPunct="1">
        <a:lnSpc>
          <a:spcPts val="1800"/>
        </a:lnSpc>
        <a:spcBef>
          <a:spcPts val="375"/>
        </a:spcBef>
        <a:spcAft>
          <a:spcPts val="600"/>
        </a:spcAft>
        <a:buSzPct val="70000"/>
        <a:buFont typeface=".AppleSystemUIFont" charset="-120"/>
        <a:buChar char="–"/>
        <a:defRPr sz="1400" kern="1200">
          <a:solidFill>
            <a:schemeClr val="tx1"/>
          </a:solidFill>
          <a:latin typeface="Verdana" charset="0"/>
          <a:ea typeface="Verdana" charset="0"/>
          <a:cs typeface="Verdana" charset="0"/>
        </a:defRPr>
      </a:lvl4pPr>
      <a:lvl5pPr marL="445693" indent="-137138" algn="l" defTabSz="685681" rtl="0" eaLnBrk="1" latinLnBrk="0" hangingPunct="1">
        <a:lnSpc>
          <a:spcPts val="1800"/>
        </a:lnSpc>
        <a:spcBef>
          <a:spcPts val="375"/>
        </a:spcBef>
        <a:spcAft>
          <a:spcPts val="600"/>
        </a:spcAft>
        <a:buSzPct val="80000"/>
        <a:buFont typeface=".AppleSystemUIFont" charset="-120"/>
        <a:buChar char="&gt;"/>
        <a:defRPr sz="1400" kern="1200">
          <a:solidFill>
            <a:schemeClr val="tx1"/>
          </a:solidFill>
          <a:latin typeface="Verdana" charset="0"/>
          <a:ea typeface="Verdana" charset="0"/>
          <a:cs typeface="Verdana" charset="0"/>
        </a:defRPr>
      </a:lvl5pPr>
      <a:lvl6pPr marL="1885621"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6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0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145"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81" rtl="0" eaLnBrk="1" latinLnBrk="0" hangingPunct="1">
        <a:defRPr sz="1400" kern="1200">
          <a:solidFill>
            <a:schemeClr val="tx1"/>
          </a:solidFill>
          <a:latin typeface="+mn-lt"/>
          <a:ea typeface="+mn-ea"/>
          <a:cs typeface="+mn-cs"/>
        </a:defRPr>
      </a:lvl1pPr>
      <a:lvl2pPr marL="342839" algn="l" defTabSz="685681" rtl="0" eaLnBrk="1" latinLnBrk="0" hangingPunct="1">
        <a:defRPr sz="1400" kern="1200">
          <a:solidFill>
            <a:schemeClr val="tx1"/>
          </a:solidFill>
          <a:latin typeface="+mn-lt"/>
          <a:ea typeface="+mn-ea"/>
          <a:cs typeface="+mn-cs"/>
        </a:defRPr>
      </a:lvl2pPr>
      <a:lvl3pPr marL="685681" algn="l" defTabSz="685681" rtl="0" eaLnBrk="1" latinLnBrk="0" hangingPunct="1">
        <a:defRPr sz="1400" kern="1200">
          <a:solidFill>
            <a:schemeClr val="tx1"/>
          </a:solidFill>
          <a:latin typeface="+mn-lt"/>
          <a:ea typeface="+mn-ea"/>
          <a:cs typeface="+mn-cs"/>
        </a:defRPr>
      </a:lvl3pPr>
      <a:lvl4pPr marL="1028522" algn="l" defTabSz="685681" rtl="0" eaLnBrk="1" latinLnBrk="0" hangingPunct="1">
        <a:defRPr sz="1400" kern="1200">
          <a:solidFill>
            <a:schemeClr val="tx1"/>
          </a:solidFill>
          <a:latin typeface="+mn-lt"/>
          <a:ea typeface="+mn-ea"/>
          <a:cs typeface="+mn-cs"/>
        </a:defRPr>
      </a:lvl4pPr>
      <a:lvl5pPr marL="1371362" algn="l" defTabSz="685681" rtl="0" eaLnBrk="1" latinLnBrk="0" hangingPunct="1">
        <a:defRPr sz="1400" kern="1200">
          <a:solidFill>
            <a:schemeClr val="tx1"/>
          </a:solidFill>
          <a:latin typeface="+mn-lt"/>
          <a:ea typeface="+mn-ea"/>
          <a:cs typeface="+mn-cs"/>
        </a:defRPr>
      </a:lvl5pPr>
      <a:lvl6pPr marL="1714205" algn="l" defTabSz="685681" rtl="0" eaLnBrk="1" latinLnBrk="0" hangingPunct="1">
        <a:defRPr sz="1400" kern="1200">
          <a:solidFill>
            <a:schemeClr val="tx1"/>
          </a:solidFill>
          <a:latin typeface="+mn-lt"/>
          <a:ea typeface="+mn-ea"/>
          <a:cs typeface="+mn-cs"/>
        </a:defRPr>
      </a:lvl6pPr>
      <a:lvl7pPr marL="2057042" algn="l" defTabSz="685681" rtl="0" eaLnBrk="1" latinLnBrk="0" hangingPunct="1">
        <a:defRPr sz="1400" kern="1200">
          <a:solidFill>
            <a:schemeClr val="tx1"/>
          </a:solidFill>
          <a:latin typeface="+mn-lt"/>
          <a:ea typeface="+mn-ea"/>
          <a:cs typeface="+mn-cs"/>
        </a:defRPr>
      </a:lvl7pPr>
      <a:lvl8pPr marL="2399880" algn="l" defTabSz="685681" rtl="0" eaLnBrk="1" latinLnBrk="0" hangingPunct="1">
        <a:defRPr sz="1400" kern="1200">
          <a:solidFill>
            <a:schemeClr val="tx1"/>
          </a:solidFill>
          <a:latin typeface="+mn-lt"/>
          <a:ea typeface="+mn-ea"/>
          <a:cs typeface="+mn-cs"/>
        </a:defRPr>
      </a:lvl8pPr>
      <a:lvl9pPr marL="2742719" algn="l" defTabSz="685681"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userDrawn="1">
          <p15:clr>
            <a:srgbClr val="F26B43"/>
          </p15:clr>
        </p15:guide>
        <p15:guide id="2" pos="3840" userDrawn="1">
          <p15:clr>
            <a:srgbClr val="F26B43"/>
          </p15:clr>
        </p15:guide>
        <p15:guide id="3" orient="horz" pos="3684" userDrawn="1">
          <p15:clr>
            <a:srgbClr val="F26B43"/>
          </p15:clr>
        </p15:guide>
        <p15:guide id="4" orient="horz" pos="804" userDrawn="1">
          <p15:clr>
            <a:srgbClr val="F26B43"/>
          </p15:clr>
        </p15:guide>
        <p15:guide id="5" pos="3704" userDrawn="1">
          <p15:clr>
            <a:srgbClr val="F26B43"/>
          </p15:clr>
        </p15:guide>
        <p15:guide id="6" pos="3976" userDrawn="1">
          <p15:clr>
            <a:srgbClr val="F26B43"/>
          </p15:clr>
        </p15:guide>
        <p15:guide id="7" orient="horz" pos="3642" userDrawn="1">
          <p15:clr>
            <a:srgbClr val="F26B43"/>
          </p15:clr>
        </p15:guide>
        <p15:guide id="8" pos="2576" userDrawn="1">
          <p15:clr>
            <a:srgbClr val="F26B43"/>
          </p15:clr>
        </p15:guide>
        <p15:guide id="9" pos="2696" userDrawn="1">
          <p15:clr>
            <a:srgbClr val="F26B43"/>
          </p15:clr>
        </p15:guide>
        <p15:guide id="10" pos="4992" userDrawn="1">
          <p15:clr>
            <a:srgbClr val="F26B43"/>
          </p15:clr>
        </p15:guide>
        <p15:guide id="11" pos="5104" userDrawn="1">
          <p15:clr>
            <a:srgbClr val="F26B43"/>
          </p15:clr>
        </p15:guide>
        <p15:guide id="12" orient="horz" pos="21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263879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88" r:id="rId3"/>
    <p:sldLayoutId id="2147483695" r:id="rId4"/>
    <p:sldLayoutId id="2147483680" r:id="rId5"/>
    <p:sldLayoutId id="2147483681" r:id="rId6"/>
    <p:sldLayoutId id="2147483673" r:id="rId7"/>
    <p:sldLayoutId id="2147483676" r:id="rId8"/>
    <p:sldLayoutId id="2147483692" r:id="rId9"/>
    <p:sldLayoutId id="2147483689" r:id="rId10"/>
    <p:sldLayoutId id="2147483683" r:id="rId11"/>
    <p:sldLayoutId id="2147483685" r:id="rId12"/>
    <p:sldLayoutId id="2147483674" r:id="rId13"/>
    <p:sldLayoutId id="2147483677" r:id="rId14"/>
    <p:sldLayoutId id="2147483690" r:id="rId15"/>
    <p:sldLayoutId id="2147483693" r:id="rId16"/>
    <p:sldLayoutId id="2147483682" r:id="rId17"/>
    <p:sldLayoutId id="2147483686" r:id="rId18"/>
    <p:sldLayoutId id="2147483675" r:id="rId19"/>
    <p:sldLayoutId id="2147483678" r:id="rId20"/>
    <p:sldLayoutId id="2147483691" r:id="rId21"/>
    <p:sldLayoutId id="2147483694" r:id="rId22"/>
    <p:sldLayoutId id="2147483684" r:id="rId23"/>
    <p:sldLayoutId id="2147483687" r:id="rId24"/>
    <p:sldLayoutId id="2147483672" r:id="rId25"/>
    <p:sldLayoutId id="2147483698" r:id="rId26"/>
  </p:sldLayoutIdLst>
  <p:txStyles>
    <p:titleStyle>
      <a:lvl1pPr algn="ctr" defTabSz="914355" rtl="0" eaLnBrk="1" latinLnBrk="0" hangingPunct="1">
        <a:spcBef>
          <a:spcPct val="0"/>
        </a:spcBef>
        <a:buNone/>
        <a:defRPr sz="2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2944" indent="-228588"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120" indent="-228588"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297" indent="-228588"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0823" y="305494"/>
            <a:ext cx="8466231" cy="430184"/>
          </a:xfrm>
          <a:prstGeom prst="rect">
            <a:avLst/>
          </a:prstGeom>
        </p:spPr>
        <p:txBody>
          <a:bodyPr vert="horz" lIns="91422" tIns="45716" rIns="91422" bIns="45716" rtlCol="0" anchor="t">
            <a:normAutofit/>
          </a:bodyPr>
          <a:lstStyle/>
          <a:p>
            <a:r>
              <a:rPr lang="en-US" dirty="0"/>
              <a:t>Click to edit Master title style</a:t>
            </a:r>
          </a:p>
        </p:txBody>
      </p:sp>
      <p:sp>
        <p:nvSpPr>
          <p:cNvPr id="3" name="Text Placeholder 2"/>
          <p:cNvSpPr>
            <a:spLocks noGrp="1"/>
          </p:cNvSpPr>
          <p:nvPr>
            <p:ph type="body" idx="1"/>
          </p:nvPr>
        </p:nvSpPr>
        <p:spPr>
          <a:xfrm>
            <a:off x="340824" y="1197943"/>
            <a:ext cx="8466232" cy="3138314"/>
          </a:xfrm>
          <a:prstGeom prst="rect">
            <a:avLst/>
          </a:prstGeom>
        </p:spPr>
        <p:txBody>
          <a:bodyPr vert="horz" lIns="91422" tIns="45716" rIns="91422" bIns="4571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538655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647" rtl="0" eaLnBrk="1" latinLnBrk="0" hangingPunct="1">
        <a:lnSpc>
          <a:spcPct val="90000"/>
        </a:lnSpc>
        <a:spcBef>
          <a:spcPct val="0"/>
        </a:spcBef>
        <a:buNone/>
        <a:defRPr sz="2400" b="0" i="0" kern="1200">
          <a:solidFill>
            <a:schemeClr val="tx1"/>
          </a:solidFill>
          <a:latin typeface="Verdana" charset="0"/>
          <a:ea typeface="Verdana" charset="0"/>
          <a:cs typeface="Verdana" charset="0"/>
        </a:defRPr>
      </a:lvl1pPr>
    </p:titleStyle>
    <p:bodyStyle>
      <a:lvl1pPr marL="0" indent="0" algn="l" defTabSz="685647" rtl="0" eaLnBrk="1" latinLnBrk="0" hangingPunct="1">
        <a:lnSpc>
          <a:spcPts val="1800"/>
        </a:lnSpc>
        <a:spcBef>
          <a:spcPts val="750"/>
        </a:spcBef>
        <a:spcAft>
          <a:spcPts val="0"/>
        </a:spcAft>
        <a:buFont typeface="Arial" panose="020B0604020202020204" pitchFamily="34" charset="0"/>
        <a:buNone/>
        <a:defRPr sz="1400" b="1" kern="1200">
          <a:solidFill>
            <a:schemeClr val="tx1"/>
          </a:solidFill>
          <a:latin typeface="Verdana" charset="0"/>
          <a:ea typeface="Verdana" charset="0"/>
          <a:cs typeface="Verdana" charset="0"/>
        </a:defRPr>
      </a:lvl1pPr>
      <a:lvl2pPr marL="0" indent="0" algn="l" defTabSz="685647" rtl="0" eaLnBrk="1" latinLnBrk="0" hangingPunct="1">
        <a:lnSpc>
          <a:spcPts val="1800"/>
        </a:lnSpc>
        <a:spcBef>
          <a:spcPts val="375"/>
        </a:spcBef>
        <a:spcAft>
          <a:spcPts val="600"/>
        </a:spcAft>
        <a:buFont typeface="Arial" charset="0"/>
        <a:buNone/>
        <a:defRPr sz="1400" kern="1200">
          <a:solidFill>
            <a:schemeClr val="tx1"/>
          </a:solidFill>
          <a:latin typeface="Verdana" charset="0"/>
          <a:ea typeface="Verdana" charset="0"/>
          <a:cs typeface="Verdana" charset="0"/>
        </a:defRPr>
      </a:lvl2pPr>
      <a:lvl3pPr marL="137132" indent="-137132" algn="l" defTabSz="685647" rtl="0" eaLnBrk="1" latinLnBrk="0" hangingPunct="1">
        <a:lnSpc>
          <a:spcPts val="1800"/>
        </a:lnSpc>
        <a:spcBef>
          <a:spcPts val="375"/>
        </a:spcBef>
        <a:spcAft>
          <a:spcPts val="600"/>
        </a:spcAft>
        <a:buSzPct val="100000"/>
        <a:buFont typeface="Arial" charset="0"/>
        <a:buChar char="•"/>
        <a:defRPr sz="1400" kern="1200">
          <a:solidFill>
            <a:schemeClr val="tx1"/>
          </a:solidFill>
          <a:latin typeface="Verdana" charset="0"/>
          <a:ea typeface="Verdana" charset="0"/>
          <a:cs typeface="Verdana" charset="0"/>
        </a:defRPr>
      </a:lvl3pPr>
      <a:lvl4pPr marL="274265" indent="-137132" algn="l" defTabSz="685647" rtl="0" eaLnBrk="1" latinLnBrk="0" hangingPunct="1">
        <a:lnSpc>
          <a:spcPts val="1800"/>
        </a:lnSpc>
        <a:spcBef>
          <a:spcPts val="375"/>
        </a:spcBef>
        <a:spcAft>
          <a:spcPts val="600"/>
        </a:spcAft>
        <a:buSzPct val="70000"/>
        <a:buFont typeface=".AppleSystemUIFont" charset="-120"/>
        <a:buChar char="–"/>
        <a:defRPr sz="1400" kern="1200">
          <a:solidFill>
            <a:schemeClr val="tx1"/>
          </a:solidFill>
          <a:latin typeface="Verdana" charset="0"/>
          <a:ea typeface="Verdana" charset="0"/>
          <a:cs typeface="Verdana" charset="0"/>
        </a:defRPr>
      </a:lvl4pPr>
      <a:lvl5pPr marL="445671" indent="-137132" algn="l" defTabSz="685647" rtl="0" eaLnBrk="1" latinLnBrk="0" hangingPunct="1">
        <a:lnSpc>
          <a:spcPts val="1800"/>
        </a:lnSpc>
        <a:spcBef>
          <a:spcPts val="375"/>
        </a:spcBef>
        <a:spcAft>
          <a:spcPts val="600"/>
        </a:spcAft>
        <a:buSzPct val="80000"/>
        <a:buFont typeface=".AppleSystemUIFont" charset="-120"/>
        <a:buChar char="&gt;"/>
        <a:defRPr sz="1400" kern="1200">
          <a:solidFill>
            <a:schemeClr val="tx1"/>
          </a:solidFill>
          <a:latin typeface="Verdana" charset="0"/>
          <a:ea typeface="Verdana" charset="0"/>
          <a:cs typeface="Verdana" charset="0"/>
        </a:defRPr>
      </a:lvl5pPr>
      <a:lvl6pPr marL="1885527"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21"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71"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21" algn="l" defTabSz="685647" rtl="0" eaLnBrk="1" latinLnBrk="0" hangingPunct="1">
        <a:defRPr sz="1400" kern="1200">
          <a:solidFill>
            <a:schemeClr val="tx1"/>
          </a:solidFill>
          <a:latin typeface="+mn-lt"/>
          <a:ea typeface="+mn-ea"/>
          <a:cs typeface="+mn-cs"/>
        </a:defRPr>
      </a:lvl6pPr>
      <a:lvl7pPr marL="2056940"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81" algn="l" defTabSz="68564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p15:clr>
            <a:srgbClr val="F26B43"/>
          </p15:clr>
        </p15:guide>
        <p15:guide id="2" pos="3840">
          <p15:clr>
            <a:srgbClr val="F26B43"/>
          </p15:clr>
        </p15:guide>
        <p15:guide id="3" orient="horz" pos="3684">
          <p15:clr>
            <a:srgbClr val="F26B43"/>
          </p15:clr>
        </p15:guide>
        <p15:guide id="4" pos="3063">
          <p15:clr>
            <a:srgbClr val="F26B43"/>
          </p15:clr>
        </p15:guide>
        <p15:guide id="5" pos="1602">
          <p15:clr>
            <a:srgbClr val="F26B43"/>
          </p15:clr>
        </p15:guide>
        <p15:guide id="6" pos="4643">
          <p15:clr>
            <a:srgbClr val="F26B43"/>
          </p15:clr>
        </p15:guide>
        <p15:guide id="7" pos="5957">
          <p15:clr>
            <a:srgbClr val="F26B43"/>
          </p15:clr>
        </p15:guide>
        <p15:guide id="8" pos="288">
          <p15:clr>
            <a:srgbClr val="F26B43"/>
          </p15:clr>
        </p15:guide>
        <p15:guide id="9" pos="7397">
          <p15:clr>
            <a:srgbClr val="F26B43"/>
          </p15:clr>
        </p15:guide>
        <p15:guide id="10" pos="1742">
          <p15:clr>
            <a:srgbClr val="F26B43"/>
          </p15:clr>
        </p15:guide>
        <p15:guide id="11" pos="3196">
          <p15:clr>
            <a:srgbClr val="F26B43"/>
          </p15:clr>
        </p15:guide>
        <p15:guide id="12" pos="4517">
          <p15:clr>
            <a:srgbClr val="F26B43"/>
          </p15:clr>
        </p15:guide>
        <p15:guide id="13" pos="60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43643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Lst>
  <p:txStyles>
    <p:titleStyle>
      <a:lvl1pPr algn="ctr" defTabSz="914355" rtl="0" eaLnBrk="1" latinLnBrk="0" hangingPunct="1">
        <a:spcBef>
          <a:spcPct val="0"/>
        </a:spcBef>
        <a:buNone/>
        <a:defRPr sz="2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2944" indent="-228588"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120" indent="-228588"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297" indent="-228588"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323503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Lst>
  <p:txStyles>
    <p:titleStyle>
      <a:lvl1pPr algn="ctr" defTabSz="914355" rtl="0" eaLnBrk="1" latinLnBrk="0" hangingPunct="1">
        <a:spcBef>
          <a:spcPct val="0"/>
        </a:spcBef>
        <a:buNone/>
        <a:defRPr sz="2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2944" indent="-228588"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120" indent="-228588"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297" indent="-228588" algn="l" defTabSz="914355"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039510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Lst>
  <p:txStyles>
    <p:titleStyle>
      <a:lvl1pPr algn="ctr" defTabSz="914333" rtl="0" eaLnBrk="1" latinLnBrk="0" hangingPunct="1">
        <a:spcBef>
          <a:spcPct val="0"/>
        </a:spcBef>
        <a:buNone/>
        <a:defRPr sz="2400" kern="1200">
          <a:solidFill>
            <a:schemeClr val="tx1"/>
          </a:solidFill>
          <a:latin typeface="+mj-lt"/>
          <a:ea typeface="+mj-ea"/>
          <a:cs typeface="+mj-cs"/>
        </a:defRPr>
      </a:lvl1pPr>
    </p:titleStyle>
    <p:bodyStyle>
      <a:lvl1pPr marL="342875" indent="-342875" algn="l" defTabSz="914333"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895" indent="-285729" algn="l" defTabSz="914333"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2915" indent="-228582" algn="l" defTabSz="914333"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080" indent="-228582" algn="l" defTabSz="914333"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246" indent="-228582" algn="l" defTabSz="914333"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0822" y="305494"/>
            <a:ext cx="8460278" cy="430184"/>
          </a:xfrm>
          <a:prstGeom prst="rect">
            <a:avLst/>
          </a:prstGeom>
        </p:spPr>
        <p:txBody>
          <a:bodyPr vert="horz" lIns="68567" tIns="34289" rIns="68567" bIns="34289" rtlCol="0" anchor="t">
            <a:normAutofit/>
          </a:bodyPr>
          <a:lstStyle/>
          <a:p>
            <a:r>
              <a:rPr lang="en-US" dirty="0"/>
              <a:t>Click to edit Master title style</a:t>
            </a:r>
          </a:p>
        </p:txBody>
      </p:sp>
      <p:sp>
        <p:nvSpPr>
          <p:cNvPr id="3" name="Text Placeholder 2"/>
          <p:cNvSpPr>
            <a:spLocks noGrp="1"/>
          </p:cNvSpPr>
          <p:nvPr>
            <p:ph type="body" idx="1"/>
          </p:nvPr>
        </p:nvSpPr>
        <p:spPr>
          <a:xfrm>
            <a:off x="340822" y="1200151"/>
            <a:ext cx="8460278" cy="3136107"/>
          </a:xfrm>
          <a:prstGeom prst="rect">
            <a:avLst/>
          </a:prstGeom>
        </p:spPr>
        <p:txBody>
          <a:bodyPr vert="horz" lIns="68567" tIns="34289" rIns="68567"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376488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37" r:id="rId35"/>
    <p:sldLayoutId id="2147483838" r:id="rId36"/>
    <p:sldLayoutId id="2147483915"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647" rtl="0" eaLnBrk="1" latinLnBrk="0" hangingPunct="1">
        <a:lnSpc>
          <a:spcPct val="90000"/>
        </a:lnSpc>
        <a:spcBef>
          <a:spcPct val="0"/>
        </a:spcBef>
        <a:buNone/>
        <a:defRPr sz="2400" b="0" i="0" kern="1200">
          <a:solidFill>
            <a:schemeClr val="tx1"/>
          </a:solidFill>
          <a:latin typeface="Verdana" charset="0"/>
          <a:ea typeface="Verdana" charset="0"/>
          <a:cs typeface="Verdana" charset="0"/>
        </a:defRPr>
      </a:lvl1pPr>
    </p:titleStyle>
    <p:bodyStyle>
      <a:lvl1pPr marL="0" indent="0" algn="l" defTabSz="685647" rtl="0" eaLnBrk="1" latinLnBrk="0" hangingPunct="1">
        <a:lnSpc>
          <a:spcPts val="1800"/>
        </a:lnSpc>
        <a:spcBef>
          <a:spcPts val="750"/>
        </a:spcBef>
        <a:spcAft>
          <a:spcPts val="0"/>
        </a:spcAft>
        <a:buFont typeface="Arial" panose="020B0604020202020204" pitchFamily="34" charset="0"/>
        <a:buNone/>
        <a:defRPr sz="1400" b="1" kern="1200">
          <a:solidFill>
            <a:schemeClr val="tx1"/>
          </a:solidFill>
          <a:latin typeface="Verdana" charset="0"/>
          <a:ea typeface="Verdana" charset="0"/>
          <a:cs typeface="Verdana" charset="0"/>
        </a:defRPr>
      </a:lvl1pPr>
      <a:lvl2pPr marL="0" indent="0" algn="l" defTabSz="685647" rtl="0" eaLnBrk="1" latinLnBrk="0" hangingPunct="1">
        <a:lnSpc>
          <a:spcPts val="1800"/>
        </a:lnSpc>
        <a:spcBef>
          <a:spcPts val="375"/>
        </a:spcBef>
        <a:spcAft>
          <a:spcPts val="600"/>
        </a:spcAft>
        <a:buFont typeface="Arial" charset="0"/>
        <a:buNone/>
        <a:defRPr sz="1400" kern="1200">
          <a:solidFill>
            <a:schemeClr val="tx1"/>
          </a:solidFill>
          <a:latin typeface="Verdana" charset="0"/>
          <a:ea typeface="Verdana" charset="0"/>
          <a:cs typeface="Verdana" charset="0"/>
        </a:defRPr>
      </a:lvl2pPr>
      <a:lvl3pPr marL="137132" indent="-137132" algn="l" defTabSz="685647" rtl="0" eaLnBrk="1" latinLnBrk="0" hangingPunct="1">
        <a:lnSpc>
          <a:spcPts val="1800"/>
        </a:lnSpc>
        <a:spcBef>
          <a:spcPts val="375"/>
        </a:spcBef>
        <a:spcAft>
          <a:spcPts val="600"/>
        </a:spcAft>
        <a:buSzPct val="100000"/>
        <a:buFont typeface="Arial" charset="0"/>
        <a:buChar char="•"/>
        <a:defRPr sz="1400" kern="1200">
          <a:solidFill>
            <a:schemeClr val="tx1"/>
          </a:solidFill>
          <a:latin typeface="Verdana" charset="0"/>
          <a:ea typeface="Verdana" charset="0"/>
          <a:cs typeface="Verdana" charset="0"/>
        </a:defRPr>
      </a:lvl3pPr>
      <a:lvl4pPr marL="274265" indent="-137132" algn="l" defTabSz="685647" rtl="0" eaLnBrk="1" latinLnBrk="0" hangingPunct="1">
        <a:lnSpc>
          <a:spcPts val="1800"/>
        </a:lnSpc>
        <a:spcBef>
          <a:spcPts val="375"/>
        </a:spcBef>
        <a:spcAft>
          <a:spcPts val="600"/>
        </a:spcAft>
        <a:buSzPct val="70000"/>
        <a:buFont typeface=".AppleSystemUIFont" charset="-120"/>
        <a:buChar char="–"/>
        <a:defRPr sz="1400" kern="1200">
          <a:solidFill>
            <a:schemeClr val="tx1"/>
          </a:solidFill>
          <a:latin typeface="Verdana" charset="0"/>
          <a:ea typeface="Verdana" charset="0"/>
          <a:cs typeface="Verdana" charset="0"/>
        </a:defRPr>
      </a:lvl4pPr>
      <a:lvl5pPr marL="445671" indent="-137132" algn="l" defTabSz="685647" rtl="0" eaLnBrk="1" latinLnBrk="0" hangingPunct="1">
        <a:lnSpc>
          <a:spcPts val="1800"/>
        </a:lnSpc>
        <a:spcBef>
          <a:spcPts val="375"/>
        </a:spcBef>
        <a:spcAft>
          <a:spcPts val="600"/>
        </a:spcAft>
        <a:buSzPct val="80000"/>
        <a:buFont typeface=".AppleSystemUIFont" charset="-120"/>
        <a:buChar char="&gt;"/>
        <a:defRPr sz="1400" kern="1200">
          <a:solidFill>
            <a:schemeClr val="tx1"/>
          </a:solidFill>
          <a:latin typeface="Verdana" charset="0"/>
          <a:ea typeface="Verdana" charset="0"/>
          <a:cs typeface="Verdana" charset="0"/>
        </a:defRPr>
      </a:lvl5pPr>
      <a:lvl6pPr marL="1885527"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21"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71"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21" algn="l" defTabSz="685647" rtl="0" eaLnBrk="1" latinLnBrk="0" hangingPunct="1">
        <a:defRPr sz="1400" kern="1200">
          <a:solidFill>
            <a:schemeClr val="tx1"/>
          </a:solidFill>
          <a:latin typeface="+mn-lt"/>
          <a:ea typeface="+mn-ea"/>
          <a:cs typeface="+mn-cs"/>
        </a:defRPr>
      </a:lvl6pPr>
      <a:lvl7pPr marL="2056940"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81" algn="l" defTabSz="68564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p15:clr>
            <a:srgbClr val="F26B43"/>
          </p15:clr>
        </p15:guide>
        <p15:guide id="2" pos="3840">
          <p15:clr>
            <a:srgbClr val="F26B43"/>
          </p15:clr>
        </p15:guide>
        <p15:guide id="3" orient="horz" pos="3684">
          <p15:clr>
            <a:srgbClr val="F26B43"/>
          </p15:clr>
        </p15:guide>
        <p15:guide id="4" orient="horz" pos="804">
          <p15:clr>
            <a:srgbClr val="F26B43"/>
          </p15:clr>
        </p15:guide>
        <p15:guide id="5" pos="3704">
          <p15:clr>
            <a:srgbClr val="F26B43"/>
          </p15:clr>
        </p15:guide>
        <p15:guide id="6" pos="3976">
          <p15:clr>
            <a:srgbClr val="F26B43"/>
          </p15:clr>
        </p15:guide>
        <p15:guide id="7" orient="horz" pos="3642">
          <p15:clr>
            <a:srgbClr val="F26B43"/>
          </p15:clr>
        </p15:guide>
        <p15:guide id="8" pos="288">
          <p15:clr>
            <a:srgbClr val="F26B43"/>
          </p15:clr>
        </p15:guide>
        <p15:guide id="9" pos="2508">
          <p15:clr>
            <a:srgbClr val="F26B43"/>
          </p15:clr>
        </p15:guide>
        <p15:guide id="10" pos="4959">
          <p15:clr>
            <a:srgbClr val="F26B43"/>
          </p15:clr>
        </p15:guide>
        <p15:guide id="11" pos="5170">
          <p15:clr>
            <a:srgbClr val="F26B43"/>
          </p15:clr>
        </p15:guide>
        <p15:guide id="12" orient="horz" pos="2100">
          <p15:clr>
            <a:srgbClr val="F26B43"/>
          </p15:clr>
        </p15:guide>
        <p15:guide id="13" pos="7392">
          <p15:clr>
            <a:srgbClr val="F26B43"/>
          </p15:clr>
        </p15:guide>
        <p15:guide id="14" pos="273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0823" y="305494"/>
            <a:ext cx="8466231" cy="430184"/>
          </a:xfrm>
          <a:prstGeom prst="rect">
            <a:avLst/>
          </a:prstGeom>
        </p:spPr>
        <p:txBody>
          <a:bodyPr vert="horz" lIns="68568" tIns="34289" rIns="68568" bIns="34289" rtlCol="0" anchor="t">
            <a:normAutofit/>
          </a:bodyPr>
          <a:lstStyle/>
          <a:p>
            <a:r>
              <a:rPr lang="en-US" dirty="0"/>
              <a:t>Click to edit Master title style</a:t>
            </a:r>
          </a:p>
        </p:txBody>
      </p:sp>
      <p:sp>
        <p:nvSpPr>
          <p:cNvPr id="3" name="Text Placeholder 2"/>
          <p:cNvSpPr>
            <a:spLocks noGrp="1"/>
          </p:cNvSpPr>
          <p:nvPr>
            <p:ph type="body" idx="1"/>
          </p:nvPr>
        </p:nvSpPr>
        <p:spPr>
          <a:xfrm>
            <a:off x="340824" y="1197943"/>
            <a:ext cx="8466232" cy="3138314"/>
          </a:xfrm>
          <a:prstGeom prst="rect">
            <a:avLst/>
          </a:prstGeom>
        </p:spPr>
        <p:txBody>
          <a:bodyPr vert="horz" lIns="68568" tIns="34289" rIns="68568"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539414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664" rtl="0" eaLnBrk="1" latinLnBrk="0" hangingPunct="1">
        <a:lnSpc>
          <a:spcPct val="90000"/>
        </a:lnSpc>
        <a:spcBef>
          <a:spcPct val="0"/>
        </a:spcBef>
        <a:buNone/>
        <a:defRPr sz="2400" b="0" i="0" kern="1200">
          <a:solidFill>
            <a:schemeClr val="tx1"/>
          </a:solidFill>
          <a:latin typeface="Verdana" charset="0"/>
          <a:ea typeface="Verdana" charset="0"/>
          <a:cs typeface="Verdana" charset="0"/>
        </a:defRPr>
      </a:lvl1pPr>
    </p:titleStyle>
    <p:bodyStyle>
      <a:lvl1pPr marL="0" indent="0" algn="l" defTabSz="685664" rtl="0" eaLnBrk="1" latinLnBrk="0" hangingPunct="1">
        <a:lnSpc>
          <a:spcPts val="1800"/>
        </a:lnSpc>
        <a:spcBef>
          <a:spcPts val="750"/>
        </a:spcBef>
        <a:spcAft>
          <a:spcPts val="0"/>
        </a:spcAft>
        <a:buFont typeface="Arial" panose="020B0604020202020204" pitchFamily="34" charset="0"/>
        <a:buNone/>
        <a:defRPr sz="1400" b="1" kern="1200">
          <a:solidFill>
            <a:schemeClr val="tx1"/>
          </a:solidFill>
          <a:latin typeface="Verdana" charset="0"/>
          <a:ea typeface="Verdana" charset="0"/>
          <a:cs typeface="Verdana" charset="0"/>
        </a:defRPr>
      </a:lvl1pPr>
      <a:lvl2pPr marL="0" indent="0" algn="l" defTabSz="685664" rtl="0" eaLnBrk="1" latinLnBrk="0" hangingPunct="1">
        <a:lnSpc>
          <a:spcPts val="1800"/>
        </a:lnSpc>
        <a:spcBef>
          <a:spcPts val="375"/>
        </a:spcBef>
        <a:spcAft>
          <a:spcPts val="600"/>
        </a:spcAft>
        <a:buFont typeface="Arial" charset="0"/>
        <a:buNone/>
        <a:defRPr sz="1400" kern="1200">
          <a:solidFill>
            <a:schemeClr val="tx1"/>
          </a:solidFill>
          <a:latin typeface="Verdana" charset="0"/>
          <a:ea typeface="Verdana" charset="0"/>
          <a:cs typeface="Verdana" charset="0"/>
        </a:defRPr>
      </a:lvl2pPr>
      <a:lvl3pPr marL="137135" indent="-137135" algn="l" defTabSz="685664" rtl="0" eaLnBrk="1" latinLnBrk="0" hangingPunct="1">
        <a:lnSpc>
          <a:spcPts val="1800"/>
        </a:lnSpc>
        <a:spcBef>
          <a:spcPts val="375"/>
        </a:spcBef>
        <a:spcAft>
          <a:spcPts val="600"/>
        </a:spcAft>
        <a:buSzPct val="100000"/>
        <a:buFont typeface="Arial" charset="0"/>
        <a:buChar char="•"/>
        <a:defRPr sz="1400" kern="1200">
          <a:solidFill>
            <a:schemeClr val="tx1"/>
          </a:solidFill>
          <a:latin typeface="Verdana" charset="0"/>
          <a:ea typeface="Verdana" charset="0"/>
          <a:cs typeface="Verdana" charset="0"/>
        </a:defRPr>
      </a:lvl3pPr>
      <a:lvl4pPr marL="274271" indent="-137135" algn="l" defTabSz="685664" rtl="0" eaLnBrk="1" latinLnBrk="0" hangingPunct="1">
        <a:lnSpc>
          <a:spcPts val="1800"/>
        </a:lnSpc>
        <a:spcBef>
          <a:spcPts val="375"/>
        </a:spcBef>
        <a:spcAft>
          <a:spcPts val="600"/>
        </a:spcAft>
        <a:buSzPct val="70000"/>
        <a:buFont typeface=".AppleSystemUIFont" charset="-120"/>
        <a:buChar char="–"/>
        <a:defRPr sz="1400" kern="1200">
          <a:solidFill>
            <a:schemeClr val="tx1"/>
          </a:solidFill>
          <a:latin typeface="Verdana" charset="0"/>
          <a:ea typeface="Verdana" charset="0"/>
          <a:cs typeface="Verdana" charset="0"/>
        </a:defRPr>
      </a:lvl4pPr>
      <a:lvl5pPr marL="445682" indent="-137135" algn="l" defTabSz="685664" rtl="0" eaLnBrk="1" latinLnBrk="0" hangingPunct="1">
        <a:lnSpc>
          <a:spcPts val="1800"/>
        </a:lnSpc>
        <a:spcBef>
          <a:spcPts val="375"/>
        </a:spcBef>
        <a:spcAft>
          <a:spcPts val="600"/>
        </a:spcAft>
        <a:buSzPct val="80000"/>
        <a:buFont typeface=".AppleSystemUIFont" charset="-120"/>
        <a:buChar char="&gt;"/>
        <a:defRPr sz="1400" kern="1200">
          <a:solidFill>
            <a:schemeClr val="tx1"/>
          </a:solidFill>
          <a:latin typeface="Verdana" charset="0"/>
          <a:ea typeface="Verdana" charset="0"/>
          <a:cs typeface="Verdana" charset="0"/>
        </a:defRPr>
      </a:lvl5pPr>
      <a:lvl6pPr marL="1885574"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6"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8"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73"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64" rtl="0" eaLnBrk="1" latinLnBrk="0" hangingPunct="1">
        <a:defRPr sz="1400" kern="1200">
          <a:solidFill>
            <a:schemeClr val="tx1"/>
          </a:solidFill>
          <a:latin typeface="+mn-lt"/>
          <a:ea typeface="+mn-ea"/>
          <a:cs typeface="+mn-cs"/>
        </a:defRPr>
      </a:lvl1pPr>
      <a:lvl2pPr marL="342830" algn="l" defTabSz="685664" rtl="0" eaLnBrk="1" latinLnBrk="0" hangingPunct="1">
        <a:defRPr sz="1400" kern="1200">
          <a:solidFill>
            <a:schemeClr val="tx1"/>
          </a:solidFill>
          <a:latin typeface="+mn-lt"/>
          <a:ea typeface="+mn-ea"/>
          <a:cs typeface="+mn-cs"/>
        </a:defRPr>
      </a:lvl2pPr>
      <a:lvl3pPr marL="685664" algn="l" defTabSz="685664" rtl="0" eaLnBrk="1" latinLnBrk="0" hangingPunct="1">
        <a:defRPr sz="1400" kern="1200">
          <a:solidFill>
            <a:schemeClr val="tx1"/>
          </a:solidFill>
          <a:latin typeface="+mn-lt"/>
          <a:ea typeface="+mn-ea"/>
          <a:cs typeface="+mn-cs"/>
        </a:defRPr>
      </a:lvl3pPr>
      <a:lvl4pPr marL="1028496" algn="l" defTabSz="685664" rtl="0" eaLnBrk="1" latinLnBrk="0" hangingPunct="1">
        <a:defRPr sz="1400" kern="1200">
          <a:solidFill>
            <a:schemeClr val="tx1"/>
          </a:solidFill>
          <a:latin typeface="+mn-lt"/>
          <a:ea typeface="+mn-ea"/>
          <a:cs typeface="+mn-cs"/>
        </a:defRPr>
      </a:lvl4pPr>
      <a:lvl5pPr marL="1371328" algn="l" defTabSz="685664" rtl="0" eaLnBrk="1" latinLnBrk="0" hangingPunct="1">
        <a:defRPr sz="1400" kern="1200">
          <a:solidFill>
            <a:schemeClr val="tx1"/>
          </a:solidFill>
          <a:latin typeface="+mn-lt"/>
          <a:ea typeface="+mn-ea"/>
          <a:cs typeface="+mn-cs"/>
        </a:defRPr>
      </a:lvl5pPr>
      <a:lvl6pPr marL="1714163" algn="l" defTabSz="685664" rtl="0" eaLnBrk="1" latinLnBrk="0" hangingPunct="1">
        <a:defRPr sz="1400" kern="1200">
          <a:solidFill>
            <a:schemeClr val="tx1"/>
          </a:solidFill>
          <a:latin typeface="+mn-lt"/>
          <a:ea typeface="+mn-ea"/>
          <a:cs typeface="+mn-cs"/>
        </a:defRPr>
      </a:lvl6pPr>
      <a:lvl7pPr marL="2056991" algn="l" defTabSz="685664" rtl="0" eaLnBrk="1" latinLnBrk="0" hangingPunct="1">
        <a:defRPr sz="1400" kern="1200">
          <a:solidFill>
            <a:schemeClr val="tx1"/>
          </a:solidFill>
          <a:latin typeface="+mn-lt"/>
          <a:ea typeface="+mn-ea"/>
          <a:cs typeface="+mn-cs"/>
        </a:defRPr>
      </a:lvl7pPr>
      <a:lvl8pPr marL="2399820" algn="l" defTabSz="685664" rtl="0" eaLnBrk="1" latinLnBrk="0" hangingPunct="1">
        <a:defRPr sz="1400" kern="1200">
          <a:solidFill>
            <a:schemeClr val="tx1"/>
          </a:solidFill>
          <a:latin typeface="+mn-lt"/>
          <a:ea typeface="+mn-ea"/>
          <a:cs typeface="+mn-cs"/>
        </a:defRPr>
      </a:lvl8pPr>
      <a:lvl9pPr marL="2742650" algn="l" defTabSz="685664"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userDrawn="1">
          <p15:clr>
            <a:srgbClr val="F26B43"/>
          </p15:clr>
        </p15:guide>
        <p15:guide id="2" pos="3840" userDrawn="1">
          <p15:clr>
            <a:srgbClr val="F26B43"/>
          </p15:clr>
        </p15:guide>
        <p15:guide id="3" orient="horz" pos="3684" userDrawn="1">
          <p15:clr>
            <a:srgbClr val="F26B43"/>
          </p15:clr>
        </p15:guide>
        <p15:guide id="4" pos="3063" userDrawn="1">
          <p15:clr>
            <a:srgbClr val="F26B43"/>
          </p15:clr>
        </p15:guide>
        <p15:guide id="5" pos="1602" userDrawn="1">
          <p15:clr>
            <a:srgbClr val="F26B43"/>
          </p15:clr>
        </p15:guide>
        <p15:guide id="6" pos="4643" userDrawn="1">
          <p15:clr>
            <a:srgbClr val="F26B43"/>
          </p15:clr>
        </p15:guide>
        <p15:guide id="7" pos="5957" userDrawn="1">
          <p15:clr>
            <a:srgbClr val="F26B43"/>
          </p15:clr>
        </p15:guide>
        <p15:guide id="8" pos="288" userDrawn="1">
          <p15:clr>
            <a:srgbClr val="F26B43"/>
          </p15:clr>
        </p15:guide>
        <p15:guide id="9" pos="7397" userDrawn="1">
          <p15:clr>
            <a:srgbClr val="F26B43"/>
          </p15:clr>
        </p15:guide>
        <p15:guide id="10" pos="1742" userDrawn="1">
          <p15:clr>
            <a:srgbClr val="F26B43"/>
          </p15:clr>
        </p15:guide>
        <p15:guide id="11" pos="3196" userDrawn="1">
          <p15:clr>
            <a:srgbClr val="F26B43"/>
          </p15:clr>
        </p15:guide>
        <p15:guide id="12" pos="4517" userDrawn="1">
          <p15:clr>
            <a:srgbClr val="F26B43"/>
          </p15:clr>
        </p15:guide>
        <p15:guide id="13" pos="6076"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0822" y="305494"/>
            <a:ext cx="8460278" cy="430184"/>
          </a:xfrm>
          <a:prstGeom prst="rect">
            <a:avLst/>
          </a:prstGeom>
        </p:spPr>
        <p:txBody>
          <a:bodyPr vert="horz" lIns="68570" tIns="34289" rIns="68570" bIns="34289" rtlCol="0" anchor="t">
            <a:normAutofit/>
          </a:bodyPr>
          <a:lstStyle/>
          <a:p>
            <a:r>
              <a:rPr lang="en-US" dirty="0"/>
              <a:t>Click to edit Master title style</a:t>
            </a:r>
          </a:p>
        </p:txBody>
      </p:sp>
      <p:sp>
        <p:nvSpPr>
          <p:cNvPr id="3" name="Text Placeholder 2"/>
          <p:cNvSpPr>
            <a:spLocks noGrp="1"/>
          </p:cNvSpPr>
          <p:nvPr>
            <p:ph type="body" idx="1"/>
          </p:nvPr>
        </p:nvSpPr>
        <p:spPr>
          <a:xfrm>
            <a:off x="340822" y="1200151"/>
            <a:ext cx="8460278" cy="3136107"/>
          </a:xfrm>
          <a:prstGeom prst="rect">
            <a:avLst/>
          </a:prstGeom>
        </p:spPr>
        <p:txBody>
          <a:bodyPr vert="horz" lIns="68570" tIns="34289" rIns="68570"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337406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 id="2147483875" r:id="rId29"/>
    <p:sldLayoutId id="2147483876" r:id="rId30"/>
    <p:sldLayoutId id="2147483877" r:id="rId31"/>
    <p:sldLayoutId id="2147483878" r:id="rId32"/>
    <p:sldLayoutId id="2147483879" r:id="rId33"/>
    <p:sldLayoutId id="2147483880"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681" rtl="0" eaLnBrk="1" latinLnBrk="0" hangingPunct="1">
        <a:lnSpc>
          <a:spcPct val="90000"/>
        </a:lnSpc>
        <a:spcBef>
          <a:spcPct val="0"/>
        </a:spcBef>
        <a:buNone/>
        <a:defRPr sz="2400" b="0" i="0" kern="1200">
          <a:solidFill>
            <a:schemeClr val="tx1"/>
          </a:solidFill>
          <a:latin typeface="Verdana" charset="0"/>
          <a:ea typeface="Verdana" charset="0"/>
          <a:cs typeface="Verdana" charset="0"/>
        </a:defRPr>
      </a:lvl1pPr>
    </p:titleStyle>
    <p:bodyStyle>
      <a:lvl1pPr marL="0" indent="0" algn="l" defTabSz="685681" rtl="0" eaLnBrk="1" latinLnBrk="0" hangingPunct="1">
        <a:lnSpc>
          <a:spcPts val="1800"/>
        </a:lnSpc>
        <a:spcBef>
          <a:spcPts val="750"/>
        </a:spcBef>
        <a:spcAft>
          <a:spcPts val="0"/>
        </a:spcAft>
        <a:buFont typeface="Arial" panose="020B0604020202020204" pitchFamily="34" charset="0"/>
        <a:buNone/>
        <a:defRPr sz="1400" b="1" kern="1200">
          <a:solidFill>
            <a:schemeClr val="tx1"/>
          </a:solidFill>
          <a:latin typeface="Verdana" charset="0"/>
          <a:ea typeface="Verdana" charset="0"/>
          <a:cs typeface="Verdana" charset="0"/>
        </a:defRPr>
      </a:lvl1pPr>
      <a:lvl2pPr marL="0" indent="0" algn="l" defTabSz="685681" rtl="0" eaLnBrk="1" latinLnBrk="0" hangingPunct="1">
        <a:lnSpc>
          <a:spcPts val="1800"/>
        </a:lnSpc>
        <a:spcBef>
          <a:spcPts val="375"/>
        </a:spcBef>
        <a:spcAft>
          <a:spcPts val="600"/>
        </a:spcAft>
        <a:buFont typeface="Arial" charset="0"/>
        <a:buNone/>
        <a:defRPr sz="1400" kern="1200">
          <a:solidFill>
            <a:schemeClr val="tx1"/>
          </a:solidFill>
          <a:latin typeface="Verdana" charset="0"/>
          <a:ea typeface="Verdana" charset="0"/>
          <a:cs typeface="Verdana" charset="0"/>
        </a:defRPr>
      </a:lvl2pPr>
      <a:lvl3pPr marL="137138" indent="-137138" algn="l" defTabSz="685681" rtl="0" eaLnBrk="1" latinLnBrk="0" hangingPunct="1">
        <a:lnSpc>
          <a:spcPts val="1800"/>
        </a:lnSpc>
        <a:spcBef>
          <a:spcPts val="375"/>
        </a:spcBef>
        <a:spcAft>
          <a:spcPts val="600"/>
        </a:spcAft>
        <a:buSzPct val="100000"/>
        <a:buFont typeface="Arial" charset="0"/>
        <a:buChar char="•"/>
        <a:defRPr sz="1400" kern="1200">
          <a:solidFill>
            <a:schemeClr val="tx1"/>
          </a:solidFill>
          <a:latin typeface="Verdana" charset="0"/>
          <a:ea typeface="Verdana" charset="0"/>
          <a:cs typeface="Verdana" charset="0"/>
        </a:defRPr>
      </a:lvl3pPr>
      <a:lvl4pPr marL="274277" indent="-137138" algn="l" defTabSz="685681" rtl="0" eaLnBrk="1" latinLnBrk="0" hangingPunct="1">
        <a:lnSpc>
          <a:spcPts val="1800"/>
        </a:lnSpc>
        <a:spcBef>
          <a:spcPts val="375"/>
        </a:spcBef>
        <a:spcAft>
          <a:spcPts val="600"/>
        </a:spcAft>
        <a:buSzPct val="70000"/>
        <a:buFont typeface=".AppleSystemUIFont" charset="-120"/>
        <a:buChar char="–"/>
        <a:defRPr sz="1400" kern="1200">
          <a:solidFill>
            <a:schemeClr val="tx1"/>
          </a:solidFill>
          <a:latin typeface="Verdana" charset="0"/>
          <a:ea typeface="Verdana" charset="0"/>
          <a:cs typeface="Verdana" charset="0"/>
        </a:defRPr>
      </a:lvl4pPr>
      <a:lvl5pPr marL="445693" indent="-137138" algn="l" defTabSz="685681" rtl="0" eaLnBrk="1" latinLnBrk="0" hangingPunct="1">
        <a:lnSpc>
          <a:spcPts val="1800"/>
        </a:lnSpc>
        <a:spcBef>
          <a:spcPts val="375"/>
        </a:spcBef>
        <a:spcAft>
          <a:spcPts val="600"/>
        </a:spcAft>
        <a:buSzPct val="80000"/>
        <a:buFont typeface=".AppleSystemUIFont" charset="-120"/>
        <a:buChar char="&gt;"/>
        <a:defRPr sz="1400" kern="1200">
          <a:solidFill>
            <a:schemeClr val="tx1"/>
          </a:solidFill>
          <a:latin typeface="Verdana" charset="0"/>
          <a:ea typeface="Verdana" charset="0"/>
          <a:cs typeface="Verdana" charset="0"/>
        </a:defRPr>
      </a:lvl5pPr>
      <a:lvl6pPr marL="1885621"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6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0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145"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81" rtl="0" eaLnBrk="1" latinLnBrk="0" hangingPunct="1">
        <a:defRPr sz="1400" kern="1200">
          <a:solidFill>
            <a:schemeClr val="tx1"/>
          </a:solidFill>
          <a:latin typeface="+mn-lt"/>
          <a:ea typeface="+mn-ea"/>
          <a:cs typeface="+mn-cs"/>
        </a:defRPr>
      </a:lvl1pPr>
      <a:lvl2pPr marL="342839" algn="l" defTabSz="685681" rtl="0" eaLnBrk="1" latinLnBrk="0" hangingPunct="1">
        <a:defRPr sz="1400" kern="1200">
          <a:solidFill>
            <a:schemeClr val="tx1"/>
          </a:solidFill>
          <a:latin typeface="+mn-lt"/>
          <a:ea typeface="+mn-ea"/>
          <a:cs typeface="+mn-cs"/>
        </a:defRPr>
      </a:lvl2pPr>
      <a:lvl3pPr marL="685681" algn="l" defTabSz="685681" rtl="0" eaLnBrk="1" latinLnBrk="0" hangingPunct="1">
        <a:defRPr sz="1400" kern="1200">
          <a:solidFill>
            <a:schemeClr val="tx1"/>
          </a:solidFill>
          <a:latin typeface="+mn-lt"/>
          <a:ea typeface="+mn-ea"/>
          <a:cs typeface="+mn-cs"/>
        </a:defRPr>
      </a:lvl3pPr>
      <a:lvl4pPr marL="1028522" algn="l" defTabSz="685681" rtl="0" eaLnBrk="1" latinLnBrk="0" hangingPunct="1">
        <a:defRPr sz="1400" kern="1200">
          <a:solidFill>
            <a:schemeClr val="tx1"/>
          </a:solidFill>
          <a:latin typeface="+mn-lt"/>
          <a:ea typeface="+mn-ea"/>
          <a:cs typeface="+mn-cs"/>
        </a:defRPr>
      </a:lvl4pPr>
      <a:lvl5pPr marL="1371362" algn="l" defTabSz="685681" rtl="0" eaLnBrk="1" latinLnBrk="0" hangingPunct="1">
        <a:defRPr sz="1400" kern="1200">
          <a:solidFill>
            <a:schemeClr val="tx1"/>
          </a:solidFill>
          <a:latin typeface="+mn-lt"/>
          <a:ea typeface="+mn-ea"/>
          <a:cs typeface="+mn-cs"/>
        </a:defRPr>
      </a:lvl5pPr>
      <a:lvl6pPr marL="1714205" algn="l" defTabSz="685681" rtl="0" eaLnBrk="1" latinLnBrk="0" hangingPunct="1">
        <a:defRPr sz="1400" kern="1200">
          <a:solidFill>
            <a:schemeClr val="tx1"/>
          </a:solidFill>
          <a:latin typeface="+mn-lt"/>
          <a:ea typeface="+mn-ea"/>
          <a:cs typeface="+mn-cs"/>
        </a:defRPr>
      </a:lvl6pPr>
      <a:lvl7pPr marL="2057042" algn="l" defTabSz="685681" rtl="0" eaLnBrk="1" latinLnBrk="0" hangingPunct="1">
        <a:defRPr sz="1400" kern="1200">
          <a:solidFill>
            <a:schemeClr val="tx1"/>
          </a:solidFill>
          <a:latin typeface="+mn-lt"/>
          <a:ea typeface="+mn-ea"/>
          <a:cs typeface="+mn-cs"/>
        </a:defRPr>
      </a:lvl7pPr>
      <a:lvl8pPr marL="2399880" algn="l" defTabSz="685681" rtl="0" eaLnBrk="1" latinLnBrk="0" hangingPunct="1">
        <a:defRPr sz="1400" kern="1200">
          <a:solidFill>
            <a:schemeClr val="tx1"/>
          </a:solidFill>
          <a:latin typeface="+mn-lt"/>
          <a:ea typeface="+mn-ea"/>
          <a:cs typeface="+mn-cs"/>
        </a:defRPr>
      </a:lvl8pPr>
      <a:lvl9pPr marL="2742719" algn="l" defTabSz="685681"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userDrawn="1">
          <p15:clr>
            <a:srgbClr val="F26B43"/>
          </p15:clr>
        </p15:guide>
        <p15:guide id="2" pos="3840" userDrawn="1">
          <p15:clr>
            <a:srgbClr val="F26B43"/>
          </p15:clr>
        </p15:guide>
        <p15:guide id="3" orient="horz" pos="3684" userDrawn="1">
          <p15:clr>
            <a:srgbClr val="F26B43"/>
          </p15:clr>
        </p15:guide>
        <p15:guide id="4" orient="horz" pos="804" userDrawn="1">
          <p15:clr>
            <a:srgbClr val="F26B43"/>
          </p15:clr>
        </p15:guide>
        <p15:guide id="5" pos="3704" userDrawn="1">
          <p15:clr>
            <a:srgbClr val="F26B43"/>
          </p15:clr>
        </p15:guide>
        <p15:guide id="6" pos="3976" userDrawn="1">
          <p15:clr>
            <a:srgbClr val="F26B43"/>
          </p15:clr>
        </p15:guide>
        <p15:guide id="7" orient="horz" pos="3642" userDrawn="1">
          <p15:clr>
            <a:srgbClr val="F26B43"/>
          </p15:clr>
        </p15:guide>
        <p15:guide id="8" pos="288" userDrawn="1">
          <p15:clr>
            <a:srgbClr val="F26B43"/>
          </p15:clr>
        </p15:guide>
        <p15:guide id="9" pos="2508" userDrawn="1">
          <p15:clr>
            <a:srgbClr val="F26B43"/>
          </p15:clr>
        </p15:guide>
        <p15:guide id="10" pos="4959" userDrawn="1">
          <p15:clr>
            <a:srgbClr val="F26B43"/>
          </p15:clr>
        </p15:guide>
        <p15:guide id="11" pos="5170" userDrawn="1">
          <p15:clr>
            <a:srgbClr val="F26B43"/>
          </p15:clr>
        </p15:guide>
        <p15:guide id="12" orient="horz" pos="2100" userDrawn="1">
          <p15:clr>
            <a:srgbClr val="F26B43"/>
          </p15:clr>
        </p15:guide>
        <p15:guide id="13" pos="7392" userDrawn="1">
          <p15:clr>
            <a:srgbClr val="F26B43"/>
          </p15:clr>
        </p15:guide>
        <p15:guide id="14" pos="27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20.jpeg"/><Relationship Id="rId4" Type="http://schemas.openxmlformats.org/officeDocument/2006/relationships/image" Target="../media/image38.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20.jpe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6.xml"/></Relationships>
</file>

<file path=ppt/slides/_rels/slide30.xml.rels><?xml version="1.0" encoding="UTF-8" standalone="yes"?>
<Relationships xmlns="http://schemas.openxmlformats.org/package/2006/relationships"><Relationship Id="rId3" Type="http://schemas.openxmlformats.org/officeDocument/2006/relationships/hyperlink" Target="mailto:Roger@lpins.com" TargetMode="External"/><Relationship Id="rId2" Type="http://schemas.openxmlformats.org/officeDocument/2006/relationships/hyperlink" Target="mailto:Jim@lpins.com" TargetMode="Externa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6.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62.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653883E-5C7E-6841-BBF3-DF88D9A14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700" y="205978"/>
            <a:ext cx="3530600" cy="1422400"/>
          </a:xfrm>
          <a:prstGeom prst="rect">
            <a:avLst/>
          </a:prstGeom>
        </p:spPr>
      </p:pic>
      <p:sp>
        <p:nvSpPr>
          <p:cNvPr id="3" name="TextBox 2">
            <a:extLst>
              <a:ext uri="{FF2B5EF4-FFF2-40B4-BE49-F238E27FC236}">
                <a16:creationId xmlns:a16="http://schemas.microsoft.com/office/drawing/2014/main" id="{EA546372-5BC8-8840-BD08-5B01C891185F}"/>
              </a:ext>
            </a:extLst>
          </p:cNvPr>
          <p:cNvSpPr txBox="1"/>
          <p:nvPr/>
        </p:nvSpPr>
        <p:spPr>
          <a:xfrm>
            <a:off x="425885" y="1803748"/>
            <a:ext cx="8542751" cy="2585323"/>
          </a:xfrm>
          <a:prstGeom prst="rect">
            <a:avLst/>
          </a:prstGeom>
          <a:noFill/>
        </p:spPr>
        <p:txBody>
          <a:bodyPr wrap="square" rtlCol="0">
            <a:spAutoFit/>
          </a:bodyPr>
          <a:lstStyle/>
          <a:p>
            <a:r>
              <a:rPr lang="en-US" dirty="0"/>
              <a:t>Welcome to your presentation on the following products:</a:t>
            </a:r>
          </a:p>
          <a:p>
            <a:endParaRPr lang="en-US" dirty="0"/>
          </a:p>
          <a:p>
            <a:r>
              <a:rPr lang="en-US" dirty="0"/>
              <a:t>Vision Insurance		Dental Insurance</a:t>
            </a:r>
          </a:p>
          <a:p>
            <a:endParaRPr lang="en-US" dirty="0"/>
          </a:p>
          <a:p>
            <a:r>
              <a:rPr lang="en-US" dirty="0"/>
              <a:t>Group Life			Permanent Life</a:t>
            </a:r>
          </a:p>
          <a:p>
            <a:endParaRPr lang="en-US" dirty="0"/>
          </a:p>
          <a:p>
            <a:r>
              <a:rPr lang="en-US" dirty="0"/>
              <a:t>Cancer Expense		Critical Illness</a:t>
            </a:r>
          </a:p>
          <a:p>
            <a:endParaRPr lang="en-US" dirty="0"/>
          </a:p>
          <a:p>
            <a:r>
              <a:rPr lang="en-US" dirty="0"/>
              <a:t>Accident Insurance		Pet Insurance</a:t>
            </a:r>
          </a:p>
        </p:txBody>
      </p:sp>
      <p:pic>
        <p:nvPicPr>
          <p:cNvPr id="5" name="Picture 4">
            <a:extLst>
              <a:ext uri="{FF2B5EF4-FFF2-40B4-BE49-F238E27FC236}">
                <a16:creationId xmlns:a16="http://schemas.microsoft.com/office/drawing/2014/main" id="{0EAB8264-382F-D648-9461-9FEC6F0DB9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145" y="4298699"/>
            <a:ext cx="1703970" cy="531484"/>
          </a:xfrm>
          <a:prstGeom prst="rect">
            <a:avLst/>
          </a:prstGeom>
        </p:spPr>
      </p:pic>
    </p:spTree>
    <p:extLst>
      <p:ext uri="{BB962C8B-B14F-4D97-AF65-F5344CB8AC3E}">
        <p14:creationId xmlns:p14="http://schemas.microsoft.com/office/powerpoint/2010/main" val="1394515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0623D-F368-ED4C-B6E0-E31E98765E51}"/>
              </a:ext>
            </a:extLst>
          </p:cNvPr>
          <p:cNvSpPr/>
          <p:nvPr/>
        </p:nvSpPr>
        <p:spPr>
          <a:xfrm>
            <a:off x="1115768" y="2110085"/>
            <a:ext cx="6912470"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Dental Insurance</a:t>
            </a:r>
          </a:p>
        </p:txBody>
      </p:sp>
      <p:pic>
        <p:nvPicPr>
          <p:cNvPr id="3" name="Picture 2">
            <a:extLst>
              <a:ext uri="{FF2B5EF4-FFF2-40B4-BE49-F238E27FC236}">
                <a16:creationId xmlns:a16="http://schemas.microsoft.com/office/drawing/2014/main" id="{F9BBA283-1866-5B4A-A484-E86EC192BA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4145" y="4298699"/>
            <a:ext cx="1703970" cy="531484"/>
          </a:xfrm>
          <a:prstGeom prst="rect">
            <a:avLst/>
          </a:prstGeom>
        </p:spPr>
      </p:pic>
    </p:spTree>
    <p:extLst>
      <p:ext uri="{BB962C8B-B14F-4D97-AF65-F5344CB8AC3E}">
        <p14:creationId xmlns:p14="http://schemas.microsoft.com/office/powerpoint/2010/main" val="2544212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014E97-D7AE-8847-9479-9C1C281F5C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8788" y="4391297"/>
            <a:ext cx="1703970" cy="531484"/>
          </a:xfrm>
          <a:prstGeom prst="rect">
            <a:avLst/>
          </a:prstGeom>
        </p:spPr>
      </p:pic>
      <p:pic>
        <p:nvPicPr>
          <p:cNvPr id="6" name="Picture 5">
            <a:extLst>
              <a:ext uri="{FF2B5EF4-FFF2-40B4-BE49-F238E27FC236}">
                <a16:creationId xmlns:a16="http://schemas.microsoft.com/office/drawing/2014/main" id="{DF996897-B020-FCCA-5BEA-BEDE6CBFD965}"/>
              </a:ext>
            </a:extLst>
          </p:cNvPr>
          <p:cNvPicPr>
            <a:picLocks noChangeAspect="1"/>
          </p:cNvPicPr>
          <p:nvPr/>
        </p:nvPicPr>
        <p:blipFill>
          <a:blip r:embed="rId3"/>
          <a:stretch>
            <a:fillRect/>
          </a:stretch>
        </p:blipFill>
        <p:spPr>
          <a:xfrm>
            <a:off x="2531420" y="0"/>
            <a:ext cx="4081160" cy="5143500"/>
          </a:xfrm>
          <a:prstGeom prst="rect">
            <a:avLst/>
          </a:prstGeom>
        </p:spPr>
      </p:pic>
    </p:spTree>
    <p:extLst>
      <p:ext uri="{BB962C8B-B14F-4D97-AF65-F5344CB8AC3E}">
        <p14:creationId xmlns:p14="http://schemas.microsoft.com/office/powerpoint/2010/main" val="2230907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F59123-1641-5442-8A54-16D4A2E621D2}"/>
              </a:ext>
            </a:extLst>
          </p:cNvPr>
          <p:cNvSpPr/>
          <p:nvPr/>
        </p:nvSpPr>
        <p:spPr>
          <a:xfrm>
            <a:off x="2466297" y="2110085"/>
            <a:ext cx="4211409"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Group Life</a:t>
            </a:r>
          </a:p>
        </p:txBody>
      </p:sp>
      <p:pic>
        <p:nvPicPr>
          <p:cNvPr id="3" name="Picture 2">
            <a:extLst>
              <a:ext uri="{FF2B5EF4-FFF2-40B4-BE49-F238E27FC236}">
                <a16:creationId xmlns:a16="http://schemas.microsoft.com/office/drawing/2014/main" id="{019E19CD-EC0F-4F46-8529-224FC55CA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8236" y="4426021"/>
            <a:ext cx="1703970" cy="531484"/>
          </a:xfrm>
          <a:prstGeom prst="rect">
            <a:avLst/>
          </a:prstGeom>
        </p:spPr>
      </p:pic>
    </p:spTree>
    <p:extLst>
      <p:ext uri="{BB962C8B-B14F-4D97-AF65-F5344CB8AC3E}">
        <p14:creationId xmlns:p14="http://schemas.microsoft.com/office/powerpoint/2010/main" val="259703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E070F-4793-3442-87E4-5D85D3D16299}"/>
              </a:ext>
            </a:extLst>
          </p:cNvPr>
          <p:cNvPicPr>
            <a:picLocks noChangeAspect="1"/>
          </p:cNvPicPr>
          <p:nvPr/>
        </p:nvPicPr>
        <p:blipFill rotWithShape="1">
          <a:blip r:embed="rId2">
            <a:extLst>
              <a:ext uri="{28A0092B-C50C-407E-A947-70E740481C1C}">
                <a14:useLocalDpi xmlns:a14="http://schemas.microsoft.com/office/drawing/2010/main" val="0"/>
              </a:ext>
            </a:extLst>
          </a:blip>
          <a:srcRect l="3404"/>
          <a:stretch/>
        </p:blipFill>
        <p:spPr>
          <a:xfrm>
            <a:off x="1263656" y="135437"/>
            <a:ext cx="6616688" cy="4872625"/>
          </a:xfrm>
          <a:prstGeom prst="rect">
            <a:avLst/>
          </a:prstGeom>
        </p:spPr>
      </p:pic>
      <p:pic>
        <p:nvPicPr>
          <p:cNvPr id="6" name="Picture 5">
            <a:extLst>
              <a:ext uri="{FF2B5EF4-FFF2-40B4-BE49-F238E27FC236}">
                <a16:creationId xmlns:a16="http://schemas.microsoft.com/office/drawing/2014/main" id="{F62C0425-F37C-0442-9F91-0A2D51D8C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030" y="4612016"/>
            <a:ext cx="1703970" cy="531484"/>
          </a:xfrm>
          <a:prstGeom prst="rect">
            <a:avLst/>
          </a:prstGeom>
        </p:spPr>
      </p:pic>
    </p:spTree>
    <p:extLst>
      <p:ext uri="{BB962C8B-B14F-4D97-AF65-F5344CB8AC3E}">
        <p14:creationId xmlns:p14="http://schemas.microsoft.com/office/powerpoint/2010/main" val="3915154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3FF8CC-03A3-1C4E-8969-1BB5D98A5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200" y="997085"/>
            <a:ext cx="7465600" cy="3149330"/>
          </a:xfrm>
          <a:prstGeom prst="rect">
            <a:avLst/>
          </a:prstGeom>
        </p:spPr>
      </p:pic>
      <p:pic>
        <p:nvPicPr>
          <p:cNvPr id="3" name="Picture 2">
            <a:extLst>
              <a:ext uri="{FF2B5EF4-FFF2-40B4-BE49-F238E27FC236}">
                <a16:creationId xmlns:a16="http://schemas.microsoft.com/office/drawing/2014/main" id="{F0DC54C1-97C0-8F4F-BCC3-BC9B4C394A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9811" y="4483894"/>
            <a:ext cx="1703970" cy="531484"/>
          </a:xfrm>
          <a:prstGeom prst="rect">
            <a:avLst/>
          </a:prstGeom>
        </p:spPr>
      </p:pic>
    </p:spTree>
    <p:extLst>
      <p:ext uri="{BB962C8B-B14F-4D97-AF65-F5344CB8AC3E}">
        <p14:creationId xmlns:p14="http://schemas.microsoft.com/office/powerpoint/2010/main" val="4264409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2C5350-6C1B-4B49-8E2F-AA3CE33DB9B2}"/>
              </a:ext>
            </a:extLst>
          </p:cNvPr>
          <p:cNvSpPr/>
          <p:nvPr/>
        </p:nvSpPr>
        <p:spPr>
          <a:xfrm>
            <a:off x="1510107" y="2110085"/>
            <a:ext cx="6123792"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Permanent Life</a:t>
            </a:r>
          </a:p>
        </p:txBody>
      </p:sp>
      <p:pic>
        <p:nvPicPr>
          <p:cNvPr id="3" name="Picture 2">
            <a:extLst>
              <a:ext uri="{FF2B5EF4-FFF2-40B4-BE49-F238E27FC236}">
                <a16:creationId xmlns:a16="http://schemas.microsoft.com/office/drawing/2014/main" id="{CBFD7F09-3AF1-3942-B9E3-A7FBD5635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087" y="4391296"/>
            <a:ext cx="1703970" cy="531484"/>
          </a:xfrm>
          <a:prstGeom prst="rect">
            <a:avLst/>
          </a:prstGeom>
        </p:spPr>
      </p:pic>
    </p:spTree>
    <p:extLst>
      <p:ext uri="{BB962C8B-B14F-4D97-AF65-F5344CB8AC3E}">
        <p14:creationId xmlns:p14="http://schemas.microsoft.com/office/powerpoint/2010/main" val="292493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389AD2-9837-BD4A-B020-320682A781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0944" y="2381133"/>
            <a:ext cx="4992786" cy="2639498"/>
          </a:xfrm>
          <a:prstGeom prst="rect">
            <a:avLst/>
          </a:prstGeom>
        </p:spPr>
      </p:pic>
      <p:pic>
        <p:nvPicPr>
          <p:cNvPr id="5" name="Picture 4">
            <a:extLst>
              <a:ext uri="{FF2B5EF4-FFF2-40B4-BE49-F238E27FC236}">
                <a16:creationId xmlns:a16="http://schemas.microsoft.com/office/drawing/2014/main" id="{3ADD7BD2-75FE-FE48-8C35-E5F92B7DC3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2869"/>
            <a:ext cx="4114149" cy="2639499"/>
          </a:xfrm>
          <a:prstGeom prst="rect">
            <a:avLst/>
          </a:prstGeom>
        </p:spPr>
      </p:pic>
      <p:pic>
        <p:nvPicPr>
          <p:cNvPr id="6" name="Picture 5">
            <a:extLst>
              <a:ext uri="{FF2B5EF4-FFF2-40B4-BE49-F238E27FC236}">
                <a16:creationId xmlns:a16="http://schemas.microsoft.com/office/drawing/2014/main" id="{5951B8D7-D0B5-DC4D-89EE-301AD46406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70" y="4489147"/>
            <a:ext cx="1703970" cy="531484"/>
          </a:xfrm>
          <a:prstGeom prst="rect">
            <a:avLst/>
          </a:prstGeom>
        </p:spPr>
      </p:pic>
    </p:spTree>
    <p:extLst>
      <p:ext uri="{BB962C8B-B14F-4D97-AF65-F5344CB8AC3E}">
        <p14:creationId xmlns:p14="http://schemas.microsoft.com/office/powerpoint/2010/main" val="1567340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EFA58F-1BCE-C94E-BCF1-D3E2F6446B9F}"/>
              </a:ext>
            </a:extLst>
          </p:cNvPr>
          <p:cNvSpPr/>
          <p:nvPr/>
        </p:nvSpPr>
        <p:spPr>
          <a:xfrm>
            <a:off x="1403509" y="2110085"/>
            <a:ext cx="6336991"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Cancer Expense</a:t>
            </a:r>
          </a:p>
        </p:txBody>
      </p:sp>
      <p:pic>
        <p:nvPicPr>
          <p:cNvPr id="3" name="Picture 2">
            <a:extLst>
              <a:ext uri="{FF2B5EF4-FFF2-40B4-BE49-F238E27FC236}">
                <a16:creationId xmlns:a16="http://schemas.microsoft.com/office/drawing/2014/main" id="{E1175F11-3469-C942-A768-D69F053EB2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1937" y="4426021"/>
            <a:ext cx="1703970" cy="531484"/>
          </a:xfrm>
          <a:prstGeom prst="rect">
            <a:avLst/>
          </a:prstGeom>
        </p:spPr>
      </p:pic>
    </p:spTree>
    <p:extLst>
      <p:ext uri="{BB962C8B-B14F-4D97-AF65-F5344CB8AC3E}">
        <p14:creationId xmlns:p14="http://schemas.microsoft.com/office/powerpoint/2010/main" val="269779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1F185-C916-1344-A294-5E7F77E90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661" y="4724400"/>
            <a:ext cx="3848100" cy="419100"/>
          </a:xfrm>
          <a:prstGeom prst="rect">
            <a:avLst/>
          </a:prstGeom>
        </p:spPr>
      </p:pic>
      <p:pic>
        <p:nvPicPr>
          <p:cNvPr id="5" name="Picture 4">
            <a:extLst>
              <a:ext uri="{FF2B5EF4-FFF2-40B4-BE49-F238E27FC236}">
                <a16:creationId xmlns:a16="http://schemas.microsoft.com/office/drawing/2014/main" id="{5F0A1E3D-9057-C545-B159-80C9EED4F789}"/>
              </a:ext>
            </a:extLst>
          </p:cNvPr>
          <p:cNvPicPr>
            <a:picLocks noChangeAspect="1"/>
          </p:cNvPicPr>
          <p:nvPr/>
        </p:nvPicPr>
        <p:blipFill rotWithShape="1">
          <a:blip r:embed="rId3">
            <a:extLst>
              <a:ext uri="{28A0092B-C50C-407E-A947-70E740481C1C}">
                <a14:useLocalDpi xmlns:a14="http://schemas.microsoft.com/office/drawing/2010/main" val="0"/>
              </a:ext>
            </a:extLst>
          </a:blip>
          <a:srcRect r="6146"/>
          <a:stretch/>
        </p:blipFill>
        <p:spPr>
          <a:xfrm>
            <a:off x="5390664" y="3211612"/>
            <a:ext cx="3635436" cy="1079500"/>
          </a:xfrm>
          <a:prstGeom prst="rect">
            <a:avLst/>
          </a:prstGeom>
        </p:spPr>
      </p:pic>
      <p:pic>
        <p:nvPicPr>
          <p:cNvPr id="7" name="Picture 6">
            <a:extLst>
              <a:ext uri="{FF2B5EF4-FFF2-40B4-BE49-F238E27FC236}">
                <a16:creationId xmlns:a16="http://schemas.microsoft.com/office/drawing/2014/main" id="{2B48B699-2BEA-C643-8C3D-13FA1E15B5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600" y="2837538"/>
            <a:ext cx="3848100" cy="1917700"/>
          </a:xfrm>
          <a:prstGeom prst="rect">
            <a:avLst/>
          </a:prstGeom>
        </p:spPr>
      </p:pic>
      <p:pic>
        <p:nvPicPr>
          <p:cNvPr id="9" name="Picture 8">
            <a:extLst>
              <a:ext uri="{FF2B5EF4-FFF2-40B4-BE49-F238E27FC236}">
                <a16:creationId xmlns:a16="http://schemas.microsoft.com/office/drawing/2014/main" id="{B6A29486-BEFB-A946-9F04-371D6A62B1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6355" y="426969"/>
            <a:ext cx="3860800" cy="2387600"/>
          </a:xfrm>
          <a:prstGeom prst="rect">
            <a:avLst/>
          </a:prstGeom>
        </p:spPr>
      </p:pic>
      <p:pic>
        <p:nvPicPr>
          <p:cNvPr id="11" name="Picture 10">
            <a:extLst>
              <a:ext uri="{FF2B5EF4-FFF2-40B4-BE49-F238E27FC236}">
                <a16:creationId xmlns:a16="http://schemas.microsoft.com/office/drawing/2014/main" id="{60C23560-5D98-0347-B070-61FE50017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5650" y="111900"/>
            <a:ext cx="3860800" cy="292100"/>
          </a:xfrm>
          <a:prstGeom prst="rect">
            <a:avLst/>
          </a:prstGeom>
        </p:spPr>
      </p:pic>
      <p:pic>
        <p:nvPicPr>
          <p:cNvPr id="13" name="Picture 12">
            <a:extLst>
              <a:ext uri="{FF2B5EF4-FFF2-40B4-BE49-F238E27FC236}">
                <a16:creationId xmlns:a16="http://schemas.microsoft.com/office/drawing/2014/main" id="{62A83BE8-F1FB-CE4A-8D81-28B0F4D94E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7075" y="501650"/>
            <a:ext cx="1536700" cy="2070100"/>
          </a:xfrm>
          <a:prstGeom prst="rect">
            <a:avLst/>
          </a:prstGeom>
        </p:spPr>
      </p:pic>
      <p:pic>
        <p:nvPicPr>
          <p:cNvPr id="15" name="Picture 14">
            <a:extLst>
              <a:ext uri="{FF2B5EF4-FFF2-40B4-BE49-F238E27FC236}">
                <a16:creationId xmlns:a16="http://schemas.microsoft.com/office/drawing/2014/main" id="{E5633924-7A63-B74A-9C29-42244E7E38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900" y="113450"/>
            <a:ext cx="1524000" cy="1714500"/>
          </a:xfrm>
          <a:prstGeom prst="rect">
            <a:avLst/>
          </a:prstGeom>
        </p:spPr>
      </p:pic>
      <p:pic>
        <p:nvPicPr>
          <p:cNvPr id="17" name="Picture 16">
            <a:extLst>
              <a:ext uri="{FF2B5EF4-FFF2-40B4-BE49-F238E27FC236}">
                <a16:creationId xmlns:a16="http://schemas.microsoft.com/office/drawing/2014/main" id="{03C7FE18-AAE6-1A4D-8630-056C482CAE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900" y="1612050"/>
            <a:ext cx="1536700" cy="2819400"/>
          </a:xfrm>
          <a:prstGeom prst="rect">
            <a:avLst/>
          </a:prstGeom>
        </p:spPr>
      </p:pic>
      <p:pic>
        <p:nvPicPr>
          <p:cNvPr id="18" name="Picture 17">
            <a:extLst>
              <a:ext uri="{FF2B5EF4-FFF2-40B4-BE49-F238E27FC236}">
                <a16:creationId xmlns:a16="http://schemas.microsoft.com/office/drawing/2014/main" id="{6D058C4D-B5E0-2A44-8644-B8E6D2AE51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22130" y="4399444"/>
            <a:ext cx="1703970" cy="531484"/>
          </a:xfrm>
          <a:prstGeom prst="rect">
            <a:avLst/>
          </a:prstGeom>
        </p:spPr>
      </p:pic>
    </p:spTree>
    <p:extLst>
      <p:ext uri="{BB962C8B-B14F-4D97-AF65-F5344CB8AC3E}">
        <p14:creationId xmlns:p14="http://schemas.microsoft.com/office/powerpoint/2010/main" val="735174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2645BD-CFA8-C240-92EA-76582CE35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380" y="1807156"/>
            <a:ext cx="1993900" cy="1193800"/>
          </a:xfrm>
          <a:prstGeom prst="rect">
            <a:avLst/>
          </a:prstGeom>
        </p:spPr>
      </p:pic>
      <p:pic>
        <p:nvPicPr>
          <p:cNvPr id="5" name="Picture 4">
            <a:extLst>
              <a:ext uri="{FF2B5EF4-FFF2-40B4-BE49-F238E27FC236}">
                <a16:creationId xmlns:a16="http://schemas.microsoft.com/office/drawing/2014/main" id="{B9302179-2AAD-F247-89FF-6B68B87BF77D}"/>
              </a:ext>
            </a:extLst>
          </p:cNvPr>
          <p:cNvPicPr>
            <a:picLocks noChangeAspect="1"/>
          </p:cNvPicPr>
          <p:nvPr/>
        </p:nvPicPr>
        <p:blipFill rotWithShape="1">
          <a:blip r:embed="rId3">
            <a:extLst>
              <a:ext uri="{28A0092B-C50C-407E-A947-70E740481C1C}">
                <a14:useLocalDpi xmlns:a14="http://schemas.microsoft.com/office/drawing/2010/main" val="0"/>
              </a:ext>
            </a:extLst>
          </a:blip>
          <a:srcRect t="11984"/>
          <a:stretch/>
        </p:blipFill>
        <p:spPr>
          <a:xfrm>
            <a:off x="3407971" y="82814"/>
            <a:ext cx="2901277" cy="4384454"/>
          </a:xfrm>
          <a:prstGeom prst="rect">
            <a:avLst/>
          </a:prstGeom>
        </p:spPr>
      </p:pic>
      <p:pic>
        <p:nvPicPr>
          <p:cNvPr id="7" name="Picture 6">
            <a:extLst>
              <a:ext uri="{FF2B5EF4-FFF2-40B4-BE49-F238E27FC236}">
                <a16:creationId xmlns:a16="http://schemas.microsoft.com/office/drawing/2014/main" id="{E6C20AA8-1FE4-A847-A7D2-04151C7769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9330" y="4467268"/>
            <a:ext cx="1473541" cy="459611"/>
          </a:xfrm>
          <a:prstGeom prst="rect">
            <a:avLst/>
          </a:prstGeom>
        </p:spPr>
      </p:pic>
      <p:pic>
        <p:nvPicPr>
          <p:cNvPr id="9" name="Picture 8">
            <a:extLst>
              <a:ext uri="{FF2B5EF4-FFF2-40B4-BE49-F238E27FC236}">
                <a16:creationId xmlns:a16="http://schemas.microsoft.com/office/drawing/2014/main" id="{134862BA-8EE7-7D40-A65D-27C60B986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63" y="4467268"/>
            <a:ext cx="5669504" cy="654580"/>
          </a:xfrm>
          <a:prstGeom prst="rect">
            <a:avLst/>
          </a:prstGeom>
        </p:spPr>
      </p:pic>
      <p:pic>
        <p:nvPicPr>
          <p:cNvPr id="11" name="Picture 10">
            <a:extLst>
              <a:ext uri="{FF2B5EF4-FFF2-40B4-BE49-F238E27FC236}">
                <a16:creationId xmlns:a16="http://schemas.microsoft.com/office/drawing/2014/main" id="{ED8F1FDB-7EB9-534C-A1BC-F97E91764A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5129"/>
            <a:ext cx="3289300" cy="774700"/>
          </a:xfrm>
          <a:prstGeom prst="rect">
            <a:avLst/>
          </a:prstGeom>
        </p:spPr>
      </p:pic>
    </p:spTree>
    <p:extLst>
      <p:ext uri="{BB962C8B-B14F-4D97-AF65-F5344CB8AC3E}">
        <p14:creationId xmlns:p14="http://schemas.microsoft.com/office/powerpoint/2010/main" val="2214111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BA2FC3-8B41-AC45-98F2-AFCC89D9963D}"/>
              </a:ext>
            </a:extLst>
          </p:cNvPr>
          <p:cNvSpPr/>
          <p:nvPr/>
        </p:nvSpPr>
        <p:spPr>
          <a:xfrm>
            <a:off x="1196722" y="2110085"/>
            <a:ext cx="6750567"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Vision Insurance</a:t>
            </a:r>
          </a:p>
        </p:txBody>
      </p:sp>
      <p:pic>
        <p:nvPicPr>
          <p:cNvPr id="3" name="Picture 2">
            <a:extLst>
              <a:ext uri="{FF2B5EF4-FFF2-40B4-BE49-F238E27FC236}">
                <a16:creationId xmlns:a16="http://schemas.microsoft.com/office/drawing/2014/main" id="{EE670100-DA16-A44A-A8FB-B997B396CC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4145" y="4298699"/>
            <a:ext cx="1703970" cy="531484"/>
          </a:xfrm>
          <a:prstGeom prst="rect">
            <a:avLst/>
          </a:prstGeom>
        </p:spPr>
      </p:pic>
    </p:spTree>
    <p:extLst>
      <p:ext uri="{BB962C8B-B14F-4D97-AF65-F5344CB8AC3E}">
        <p14:creationId xmlns:p14="http://schemas.microsoft.com/office/powerpoint/2010/main" val="425311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3262A3-F3D9-F947-B12B-0973F6A32E8A}"/>
              </a:ext>
            </a:extLst>
          </p:cNvPr>
          <p:cNvSpPr/>
          <p:nvPr/>
        </p:nvSpPr>
        <p:spPr>
          <a:xfrm>
            <a:off x="1675217" y="2110085"/>
            <a:ext cx="579357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Critical Illness</a:t>
            </a:r>
          </a:p>
        </p:txBody>
      </p:sp>
      <p:pic>
        <p:nvPicPr>
          <p:cNvPr id="3" name="Picture 2">
            <a:extLst>
              <a:ext uri="{FF2B5EF4-FFF2-40B4-BE49-F238E27FC236}">
                <a16:creationId xmlns:a16="http://schemas.microsoft.com/office/drawing/2014/main" id="{382426E9-E7DE-B443-AF04-09D7C266B7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4064" y="4472319"/>
            <a:ext cx="1703970" cy="531484"/>
          </a:xfrm>
          <a:prstGeom prst="rect">
            <a:avLst/>
          </a:prstGeom>
        </p:spPr>
      </p:pic>
    </p:spTree>
    <p:extLst>
      <p:ext uri="{BB962C8B-B14F-4D97-AF65-F5344CB8AC3E}">
        <p14:creationId xmlns:p14="http://schemas.microsoft.com/office/powerpoint/2010/main" val="979519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9A86C5-594C-AD4A-86C3-B90D1F034C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5858" y="2868582"/>
            <a:ext cx="1819165" cy="2038227"/>
          </a:xfrm>
          <a:prstGeom prst="rect">
            <a:avLst/>
          </a:prstGeom>
        </p:spPr>
      </p:pic>
      <p:pic>
        <p:nvPicPr>
          <p:cNvPr id="5" name="Picture 4">
            <a:extLst>
              <a:ext uri="{FF2B5EF4-FFF2-40B4-BE49-F238E27FC236}">
                <a16:creationId xmlns:a16="http://schemas.microsoft.com/office/drawing/2014/main" id="{F58DD730-3CE6-B64E-A381-B0BDF0141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858" y="236691"/>
            <a:ext cx="1757971" cy="2038227"/>
          </a:xfrm>
          <a:prstGeom prst="rect">
            <a:avLst/>
          </a:prstGeom>
        </p:spPr>
      </p:pic>
      <p:pic>
        <p:nvPicPr>
          <p:cNvPr id="7" name="Picture 6">
            <a:extLst>
              <a:ext uri="{FF2B5EF4-FFF2-40B4-BE49-F238E27FC236}">
                <a16:creationId xmlns:a16="http://schemas.microsoft.com/office/drawing/2014/main" id="{F3C17C81-9359-504F-B470-F7B61BD8F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52" y="792656"/>
            <a:ext cx="1903956" cy="3453910"/>
          </a:xfrm>
          <a:prstGeom prst="rect">
            <a:avLst/>
          </a:prstGeom>
        </p:spPr>
      </p:pic>
      <p:pic>
        <p:nvPicPr>
          <p:cNvPr id="9" name="Picture 8">
            <a:extLst>
              <a:ext uri="{FF2B5EF4-FFF2-40B4-BE49-F238E27FC236}">
                <a16:creationId xmlns:a16="http://schemas.microsoft.com/office/drawing/2014/main" id="{DC1F08BD-B856-EF46-ADFC-BD4A2724AF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8016" y="0"/>
            <a:ext cx="4665480" cy="5143500"/>
          </a:xfrm>
          <a:prstGeom prst="rect">
            <a:avLst/>
          </a:prstGeom>
        </p:spPr>
      </p:pic>
      <p:pic>
        <p:nvPicPr>
          <p:cNvPr id="10" name="Picture 9">
            <a:extLst>
              <a:ext uri="{FF2B5EF4-FFF2-40B4-BE49-F238E27FC236}">
                <a16:creationId xmlns:a16="http://schemas.microsoft.com/office/drawing/2014/main" id="{737E40DA-53F2-0E43-B0D3-18AC3F9EB8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045" y="4375325"/>
            <a:ext cx="1703970" cy="531484"/>
          </a:xfrm>
          <a:prstGeom prst="rect">
            <a:avLst/>
          </a:prstGeom>
        </p:spPr>
      </p:pic>
    </p:spTree>
    <p:extLst>
      <p:ext uri="{BB962C8B-B14F-4D97-AF65-F5344CB8AC3E}">
        <p14:creationId xmlns:p14="http://schemas.microsoft.com/office/powerpoint/2010/main" val="4046978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10734E-0018-BD4E-877A-72EA33E69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00" y="203200"/>
            <a:ext cx="5283200" cy="4737100"/>
          </a:xfrm>
          <a:prstGeom prst="rect">
            <a:avLst/>
          </a:prstGeom>
        </p:spPr>
      </p:pic>
      <p:pic>
        <p:nvPicPr>
          <p:cNvPr id="4" name="Picture 3">
            <a:extLst>
              <a:ext uri="{FF2B5EF4-FFF2-40B4-BE49-F238E27FC236}">
                <a16:creationId xmlns:a16="http://schemas.microsoft.com/office/drawing/2014/main" id="{87DA3818-A170-5343-B5E6-8DA1F6B1C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9811" y="4408816"/>
            <a:ext cx="1703970" cy="531484"/>
          </a:xfrm>
          <a:prstGeom prst="rect">
            <a:avLst/>
          </a:prstGeom>
        </p:spPr>
      </p:pic>
    </p:spTree>
    <p:extLst>
      <p:ext uri="{BB962C8B-B14F-4D97-AF65-F5344CB8AC3E}">
        <p14:creationId xmlns:p14="http://schemas.microsoft.com/office/powerpoint/2010/main" val="1795999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CBA53B-43D9-4245-B3F4-D6E5FAB92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024" y="0"/>
            <a:ext cx="4213952" cy="5143500"/>
          </a:xfrm>
          <a:prstGeom prst="rect">
            <a:avLst/>
          </a:prstGeom>
        </p:spPr>
      </p:pic>
      <p:pic>
        <p:nvPicPr>
          <p:cNvPr id="4" name="Picture 3">
            <a:extLst>
              <a:ext uri="{FF2B5EF4-FFF2-40B4-BE49-F238E27FC236}">
                <a16:creationId xmlns:a16="http://schemas.microsoft.com/office/drawing/2014/main" id="{D07516E3-3433-AC40-8462-475E6A0823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937" y="4426020"/>
            <a:ext cx="1703970" cy="531484"/>
          </a:xfrm>
          <a:prstGeom prst="rect">
            <a:avLst/>
          </a:prstGeom>
        </p:spPr>
      </p:pic>
    </p:spTree>
    <p:extLst>
      <p:ext uri="{BB962C8B-B14F-4D97-AF65-F5344CB8AC3E}">
        <p14:creationId xmlns:p14="http://schemas.microsoft.com/office/powerpoint/2010/main" val="3710722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BB58F8-2A2F-9D43-84AC-25674CE474B8}"/>
              </a:ext>
            </a:extLst>
          </p:cNvPr>
          <p:cNvSpPr/>
          <p:nvPr/>
        </p:nvSpPr>
        <p:spPr>
          <a:xfrm>
            <a:off x="717424" y="2110085"/>
            <a:ext cx="7709163"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Accident Insurance</a:t>
            </a:r>
          </a:p>
        </p:txBody>
      </p:sp>
      <p:pic>
        <p:nvPicPr>
          <p:cNvPr id="3" name="Picture 2">
            <a:extLst>
              <a:ext uri="{FF2B5EF4-FFF2-40B4-BE49-F238E27FC236}">
                <a16:creationId xmlns:a16="http://schemas.microsoft.com/office/drawing/2014/main" id="{A5014DBB-778B-6C4B-A64C-DAB9A3F6C8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1937" y="4460745"/>
            <a:ext cx="1703970" cy="531484"/>
          </a:xfrm>
          <a:prstGeom prst="rect">
            <a:avLst/>
          </a:prstGeom>
        </p:spPr>
      </p:pic>
    </p:spTree>
    <p:extLst>
      <p:ext uri="{BB962C8B-B14F-4D97-AF65-F5344CB8AC3E}">
        <p14:creationId xmlns:p14="http://schemas.microsoft.com/office/powerpoint/2010/main" val="3427806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87DC7-D72B-F847-892A-D634929B2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5" y="3195316"/>
            <a:ext cx="1528317" cy="1948184"/>
          </a:xfrm>
          <a:prstGeom prst="rect">
            <a:avLst/>
          </a:prstGeom>
        </p:spPr>
      </p:pic>
      <p:pic>
        <p:nvPicPr>
          <p:cNvPr id="5" name="Picture 4">
            <a:extLst>
              <a:ext uri="{FF2B5EF4-FFF2-40B4-BE49-F238E27FC236}">
                <a16:creationId xmlns:a16="http://schemas.microsoft.com/office/drawing/2014/main" id="{A1C99594-BA27-924F-9C88-6B02C0382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994" y="2768075"/>
            <a:ext cx="1544851" cy="2051360"/>
          </a:xfrm>
          <a:prstGeom prst="rect">
            <a:avLst/>
          </a:prstGeom>
        </p:spPr>
      </p:pic>
      <p:pic>
        <p:nvPicPr>
          <p:cNvPr id="7" name="Picture 6">
            <a:extLst>
              <a:ext uri="{FF2B5EF4-FFF2-40B4-BE49-F238E27FC236}">
                <a16:creationId xmlns:a16="http://schemas.microsoft.com/office/drawing/2014/main" id="{E5DF78C4-270E-4442-ADDC-63BB6A6EA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25" y="0"/>
            <a:ext cx="1528316" cy="3115414"/>
          </a:xfrm>
          <a:prstGeom prst="rect">
            <a:avLst/>
          </a:prstGeom>
        </p:spPr>
      </p:pic>
      <p:pic>
        <p:nvPicPr>
          <p:cNvPr id="9" name="Picture 8">
            <a:extLst>
              <a:ext uri="{FF2B5EF4-FFF2-40B4-BE49-F238E27FC236}">
                <a16:creationId xmlns:a16="http://schemas.microsoft.com/office/drawing/2014/main" id="{1468BD2F-3B96-2B46-B196-DB913C11ED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5781" y="549990"/>
            <a:ext cx="3315543" cy="4043520"/>
          </a:xfrm>
          <a:prstGeom prst="rect">
            <a:avLst/>
          </a:prstGeom>
        </p:spPr>
      </p:pic>
      <p:pic>
        <p:nvPicPr>
          <p:cNvPr id="11" name="Picture 10">
            <a:extLst>
              <a:ext uri="{FF2B5EF4-FFF2-40B4-BE49-F238E27FC236}">
                <a16:creationId xmlns:a16="http://schemas.microsoft.com/office/drawing/2014/main" id="{17AFE866-FDE5-C04D-B968-88B44ABFF3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7122" y="702756"/>
            <a:ext cx="3912007" cy="1985417"/>
          </a:xfrm>
          <a:prstGeom prst="rect">
            <a:avLst/>
          </a:prstGeom>
        </p:spPr>
      </p:pic>
      <p:pic>
        <p:nvPicPr>
          <p:cNvPr id="12" name="Picture 11">
            <a:extLst>
              <a:ext uri="{FF2B5EF4-FFF2-40B4-BE49-F238E27FC236}">
                <a16:creationId xmlns:a16="http://schemas.microsoft.com/office/drawing/2014/main" id="{F443B05F-3E01-BA44-9891-CE15C00F15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8414" y="4612016"/>
            <a:ext cx="1703970" cy="531484"/>
          </a:xfrm>
          <a:prstGeom prst="rect">
            <a:avLst/>
          </a:prstGeom>
        </p:spPr>
      </p:pic>
    </p:spTree>
    <p:extLst>
      <p:ext uri="{BB962C8B-B14F-4D97-AF65-F5344CB8AC3E}">
        <p14:creationId xmlns:p14="http://schemas.microsoft.com/office/powerpoint/2010/main" val="1022705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5A9F8-F04C-E049-8C84-DB7DB539D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2428" y="990600"/>
            <a:ext cx="2209800" cy="3162300"/>
          </a:xfrm>
          <a:prstGeom prst="rect">
            <a:avLst/>
          </a:prstGeom>
        </p:spPr>
      </p:pic>
      <p:pic>
        <p:nvPicPr>
          <p:cNvPr id="5" name="Picture 4">
            <a:extLst>
              <a:ext uri="{FF2B5EF4-FFF2-40B4-BE49-F238E27FC236}">
                <a16:creationId xmlns:a16="http://schemas.microsoft.com/office/drawing/2014/main" id="{50A4AC4D-9BD8-1141-A0D3-E936304A6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837" y="0"/>
            <a:ext cx="2739591" cy="5143500"/>
          </a:xfrm>
          <a:prstGeom prst="rect">
            <a:avLst/>
          </a:prstGeom>
        </p:spPr>
      </p:pic>
      <p:pic>
        <p:nvPicPr>
          <p:cNvPr id="6" name="Picture 5">
            <a:extLst>
              <a:ext uri="{FF2B5EF4-FFF2-40B4-BE49-F238E27FC236}">
                <a16:creationId xmlns:a16="http://schemas.microsoft.com/office/drawing/2014/main" id="{F21F55FF-F1E8-FF40-ABF8-F58217FF0D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6662" y="4460745"/>
            <a:ext cx="1703970" cy="531484"/>
          </a:xfrm>
          <a:prstGeom prst="rect">
            <a:avLst/>
          </a:prstGeom>
        </p:spPr>
      </p:pic>
    </p:spTree>
    <p:extLst>
      <p:ext uri="{BB962C8B-B14F-4D97-AF65-F5344CB8AC3E}">
        <p14:creationId xmlns:p14="http://schemas.microsoft.com/office/powerpoint/2010/main" val="891105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C72C98-FFCB-BD42-9992-8DAC1DEA9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84" y="4312511"/>
            <a:ext cx="7251700" cy="812800"/>
          </a:xfrm>
          <a:prstGeom prst="rect">
            <a:avLst/>
          </a:prstGeom>
        </p:spPr>
      </p:pic>
      <p:pic>
        <p:nvPicPr>
          <p:cNvPr id="5" name="Picture 4">
            <a:extLst>
              <a:ext uri="{FF2B5EF4-FFF2-40B4-BE49-F238E27FC236}">
                <a16:creationId xmlns:a16="http://schemas.microsoft.com/office/drawing/2014/main" id="{197E8C04-38CF-2D49-9FF0-2885D911C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919" y="194798"/>
            <a:ext cx="3480199" cy="4117713"/>
          </a:xfrm>
          <a:prstGeom prst="rect">
            <a:avLst/>
          </a:prstGeom>
        </p:spPr>
      </p:pic>
      <p:pic>
        <p:nvPicPr>
          <p:cNvPr id="6" name="Picture 5">
            <a:extLst>
              <a:ext uri="{FF2B5EF4-FFF2-40B4-BE49-F238E27FC236}">
                <a16:creationId xmlns:a16="http://schemas.microsoft.com/office/drawing/2014/main" id="{F769E5C2-4912-2947-9BBB-09E1E84597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9811" y="4453169"/>
            <a:ext cx="1703970" cy="531484"/>
          </a:xfrm>
          <a:prstGeom prst="rect">
            <a:avLst/>
          </a:prstGeom>
        </p:spPr>
      </p:pic>
    </p:spTree>
    <p:extLst>
      <p:ext uri="{BB962C8B-B14F-4D97-AF65-F5344CB8AC3E}">
        <p14:creationId xmlns:p14="http://schemas.microsoft.com/office/powerpoint/2010/main" val="777152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BB58F8-2A2F-9D43-84AC-25674CE474B8}"/>
              </a:ext>
            </a:extLst>
          </p:cNvPr>
          <p:cNvSpPr/>
          <p:nvPr/>
        </p:nvSpPr>
        <p:spPr>
          <a:xfrm>
            <a:off x="1746553" y="2110085"/>
            <a:ext cx="5650906"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Pet Insurance</a:t>
            </a:r>
          </a:p>
        </p:txBody>
      </p:sp>
      <p:pic>
        <p:nvPicPr>
          <p:cNvPr id="3" name="Picture 2">
            <a:extLst>
              <a:ext uri="{FF2B5EF4-FFF2-40B4-BE49-F238E27FC236}">
                <a16:creationId xmlns:a16="http://schemas.microsoft.com/office/drawing/2014/main" id="{A5014DBB-778B-6C4B-A64C-DAB9A3F6C8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1937" y="4460745"/>
            <a:ext cx="1703970" cy="531484"/>
          </a:xfrm>
          <a:prstGeom prst="rect">
            <a:avLst/>
          </a:prstGeom>
        </p:spPr>
      </p:pic>
    </p:spTree>
    <p:extLst>
      <p:ext uri="{BB962C8B-B14F-4D97-AF65-F5344CB8AC3E}">
        <p14:creationId xmlns:p14="http://schemas.microsoft.com/office/powerpoint/2010/main" val="1867802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2290A-D52A-D060-8CAE-ECE9DB857CE1}"/>
              </a:ext>
            </a:extLst>
          </p:cNvPr>
          <p:cNvPicPr>
            <a:picLocks noChangeAspect="1"/>
          </p:cNvPicPr>
          <p:nvPr/>
        </p:nvPicPr>
        <p:blipFill>
          <a:blip r:embed="rId2"/>
          <a:stretch>
            <a:fillRect/>
          </a:stretch>
        </p:blipFill>
        <p:spPr>
          <a:xfrm>
            <a:off x="2589488" y="0"/>
            <a:ext cx="3965023" cy="5143500"/>
          </a:xfrm>
          <a:prstGeom prst="rect">
            <a:avLst/>
          </a:prstGeom>
        </p:spPr>
      </p:pic>
      <p:pic>
        <p:nvPicPr>
          <p:cNvPr id="4" name="Picture 3">
            <a:extLst>
              <a:ext uri="{FF2B5EF4-FFF2-40B4-BE49-F238E27FC236}">
                <a16:creationId xmlns:a16="http://schemas.microsoft.com/office/drawing/2014/main" id="{6C95CDC8-7C6D-F77B-C322-765E241F5E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937" y="4460745"/>
            <a:ext cx="1703970" cy="531484"/>
          </a:xfrm>
          <a:prstGeom prst="rect">
            <a:avLst/>
          </a:prstGeom>
        </p:spPr>
      </p:pic>
    </p:spTree>
    <p:extLst>
      <p:ext uri="{BB962C8B-B14F-4D97-AF65-F5344CB8AC3E}">
        <p14:creationId xmlns:p14="http://schemas.microsoft.com/office/powerpoint/2010/main" val="3375621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Vision Insurance?</a:t>
            </a:r>
          </a:p>
        </p:txBody>
      </p:sp>
      <p:sp>
        <p:nvSpPr>
          <p:cNvPr id="3" name="Rectangle 2"/>
          <p:cNvSpPr/>
          <p:nvPr/>
        </p:nvSpPr>
        <p:spPr>
          <a:xfrm>
            <a:off x="509813" y="1574296"/>
            <a:ext cx="7891238" cy="7724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defPPr>
              <a:defRPr lang="en-US"/>
            </a:defPPr>
            <a:lvl1pPr marL="0" algn="l" defTabSz="685681" rtl="0" eaLnBrk="1" latinLnBrk="0" hangingPunct="1">
              <a:defRPr sz="1425" kern="1200">
                <a:solidFill>
                  <a:schemeClr val="lt1"/>
                </a:solidFill>
                <a:latin typeface="+mn-lt"/>
                <a:ea typeface="+mn-ea"/>
                <a:cs typeface="+mn-cs"/>
              </a:defRPr>
            </a:lvl1pPr>
            <a:lvl2pPr marL="342839" algn="l" defTabSz="685681" rtl="0" eaLnBrk="1" latinLnBrk="0" hangingPunct="1">
              <a:defRPr sz="1425" kern="1200">
                <a:solidFill>
                  <a:schemeClr val="lt1"/>
                </a:solidFill>
                <a:latin typeface="+mn-lt"/>
                <a:ea typeface="+mn-ea"/>
                <a:cs typeface="+mn-cs"/>
              </a:defRPr>
            </a:lvl2pPr>
            <a:lvl3pPr marL="685681" algn="l" defTabSz="685681" rtl="0" eaLnBrk="1" latinLnBrk="0" hangingPunct="1">
              <a:defRPr sz="1425" kern="1200">
                <a:solidFill>
                  <a:schemeClr val="lt1"/>
                </a:solidFill>
                <a:latin typeface="+mn-lt"/>
                <a:ea typeface="+mn-ea"/>
                <a:cs typeface="+mn-cs"/>
              </a:defRPr>
            </a:lvl3pPr>
            <a:lvl4pPr marL="1028522" algn="l" defTabSz="685681" rtl="0" eaLnBrk="1" latinLnBrk="0" hangingPunct="1">
              <a:defRPr sz="1425" kern="1200">
                <a:solidFill>
                  <a:schemeClr val="lt1"/>
                </a:solidFill>
                <a:latin typeface="+mn-lt"/>
                <a:ea typeface="+mn-ea"/>
                <a:cs typeface="+mn-cs"/>
              </a:defRPr>
            </a:lvl4pPr>
            <a:lvl5pPr marL="1371362" algn="l" defTabSz="685681" rtl="0" eaLnBrk="1" latinLnBrk="0" hangingPunct="1">
              <a:defRPr sz="1425" kern="1200">
                <a:solidFill>
                  <a:schemeClr val="lt1"/>
                </a:solidFill>
                <a:latin typeface="+mn-lt"/>
                <a:ea typeface="+mn-ea"/>
                <a:cs typeface="+mn-cs"/>
              </a:defRPr>
            </a:lvl5pPr>
            <a:lvl6pPr marL="1714205" algn="l" defTabSz="685681" rtl="0" eaLnBrk="1" latinLnBrk="0" hangingPunct="1">
              <a:defRPr sz="1425" kern="1200">
                <a:solidFill>
                  <a:schemeClr val="lt1"/>
                </a:solidFill>
                <a:latin typeface="+mn-lt"/>
                <a:ea typeface="+mn-ea"/>
                <a:cs typeface="+mn-cs"/>
              </a:defRPr>
            </a:lvl6pPr>
            <a:lvl7pPr marL="2057042" algn="l" defTabSz="685681" rtl="0" eaLnBrk="1" latinLnBrk="0" hangingPunct="1">
              <a:defRPr sz="1425" kern="1200">
                <a:solidFill>
                  <a:schemeClr val="lt1"/>
                </a:solidFill>
                <a:latin typeface="+mn-lt"/>
                <a:ea typeface="+mn-ea"/>
                <a:cs typeface="+mn-cs"/>
              </a:defRPr>
            </a:lvl7pPr>
            <a:lvl8pPr marL="2399880" algn="l" defTabSz="685681" rtl="0" eaLnBrk="1" latinLnBrk="0" hangingPunct="1">
              <a:defRPr sz="1425" kern="1200">
                <a:solidFill>
                  <a:schemeClr val="lt1"/>
                </a:solidFill>
                <a:latin typeface="+mn-lt"/>
                <a:ea typeface="+mn-ea"/>
                <a:cs typeface="+mn-cs"/>
              </a:defRPr>
            </a:lvl8pPr>
            <a:lvl9pPr marL="2742719" algn="l" defTabSz="685681" rtl="0" eaLnBrk="1" latinLnBrk="0" hangingPunct="1">
              <a:defRPr sz="1425" kern="1200">
                <a:solidFill>
                  <a:schemeClr val="lt1"/>
                </a:solidFill>
                <a:latin typeface="+mn-lt"/>
                <a:ea typeface="+mn-ea"/>
                <a:cs typeface="+mn-cs"/>
              </a:defRPr>
            </a:lvl9pPr>
          </a:lstStyle>
          <a:p>
            <a:pPr algn="ctr">
              <a:defRPr/>
            </a:pPr>
            <a:endParaRPr lang="en-US" sz="1100">
              <a:solidFill>
                <a:srgbClr val="F57F2A"/>
              </a:solidFill>
              <a:latin typeface="Calibri" panose="020F0502020204030204"/>
            </a:endParaRPr>
          </a:p>
        </p:txBody>
      </p:sp>
      <p:sp>
        <p:nvSpPr>
          <p:cNvPr id="5" name="Rectangle 4"/>
          <p:cNvSpPr/>
          <p:nvPr/>
        </p:nvSpPr>
        <p:spPr>
          <a:xfrm>
            <a:off x="1766124" y="1700820"/>
            <a:ext cx="6851968" cy="346247"/>
          </a:xfrm>
          <a:prstGeom prst="rect">
            <a:avLst/>
          </a:prstGeom>
        </p:spPr>
        <p:txBody>
          <a:bodyPr wrap="square" lIns="68540" tIns="34289" rIns="68540" bIns="34289">
            <a:spAutoFit/>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pPr>
              <a:spcAft>
                <a:spcPts val="450"/>
              </a:spcAft>
              <a:defRPr/>
            </a:pPr>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Medical Plan</a:t>
            </a:r>
            <a:endParaRPr lang="en-US" sz="1300" baseline="6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nvGrpSpPr>
          <p:cNvPr id="6" name="Group 5"/>
          <p:cNvGrpSpPr/>
          <p:nvPr/>
        </p:nvGrpSpPr>
        <p:grpSpPr>
          <a:xfrm>
            <a:off x="6519709" y="2524906"/>
            <a:ext cx="177404" cy="177403"/>
            <a:chOff x="8550275" y="2016472"/>
            <a:chExt cx="236538" cy="236537"/>
          </a:xfrm>
          <a:solidFill>
            <a:schemeClr val="bg1"/>
          </a:solidFill>
        </p:grpSpPr>
        <p:sp>
          <p:nvSpPr>
            <p:cNvPr id="23" name="Freeform 22"/>
            <p:cNvSpPr>
              <a:spLocks noEditPoints="1"/>
            </p:cNvSpPr>
            <p:nvPr/>
          </p:nvSpPr>
          <p:spPr bwMode="auto">
            <a:xfrm>
              <a:off x="8555038" y="2016472"/>
              <a:ext cx="231775" cy="236537"/>
            </a:xfrm>
            <a:custGeom>
              <a:avLst/>
              <a:gdLst>
                <a:gd name="T0" fmla="*/ 25 w 56"/>
                <a:gd name="T1" fmla="*/ 31 h 57"/>
                <a:gd name="T2" fmla="*/ 36 w 56"/>
                <a:gd name="T3" fmla="*/ 18 h 57"/>
                <a:gd name="T4" fmla="*/ 42 w 56"/>
                <a:gd name="T5" fmla="*/ 24 h 57"/>
                <a:gd name="T6" fmla="*/ 25 w 56"/>
                <a:gd name="T7" fmla="*/ 41 h 57"/>
                <a:gd name="T8" fmla="*/ 13 w 56"/>
                <a:gd name="T9" fmla="*/ 30 h 57"/>
                <a:gd name="T10" fmla="*/ 19 w 56"/>
                <a:gd name="T11" fmla="*/ 25 h 57"/>
                <a:gd name="T12" fmla="*/ 25 w 56"/>
                <a:gd name="T13" fmla="*/ 31 h 57"/>
                <a:gd name="T14" fmla="*/ 28 w 56"/>
                <a:gd name="T15" fmla="*/ 0 h 57"/>
                <a:gd name="T16" fmla="*/ 0 w 56"/>
                <a:gd name="T17" fmla="*/ 28 h 57"/>
                <a:gd name="T18" fmla="*/ 28 w 56"/>
                <a:gd name="T19" fmla="*/ 57 h 57"/>
                <a:gd name="T20" fmla="*/ 56 w 56"/>
                <a:gd name="T21" fmla="*/ 28 h 57"/>
                <a:gd name="T22" fmla="*/ 28 w 56"/>
                <a:gd name="T2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7">
                  <a:moveTo>
                    <a:pt x="25" y="31"/>
                  </a:moveTo>
                  <a:cubicBezTo>
                    <a:pt x="36" y="18"/>
                    <a:pt x="36" y="18"/>
                    <a:pt x="36" y="18"/>
                  </a:cubicBezTo>
                  <a:cubicBezTo>
                    <a:pt x="42" y="24"/>
                    <a:pt x="42" y="24"/>
                    <a:pt x="42" y="24"/>
                  </a:cubicBezTo>
                  <a:cubicBezTo>
                    <a:pt x="25" y="41"/>
                    <a:pt x="25" y="41"/>
                    <a:pt x="25" y="41"/>
                  </a:cubicBezTo>
                  <a:cubicBezTo>
                    <a:pt x="13" y="30"/>
                    <a:pt x="13" y="30"/>
                    <a:pt x="13" y="30"/>
                  </a:cubicBezTo>
                  <a:cubicBezTo>
                    <a:pt x="19" y="25"/>
                    <a:pt x="19" y="25"/>
                    <a:pt x="19" y="25"/>
                  </a:cubicBezTo>
                  <a:cubicBezTo>
                    <a:pt x="25" y="31"/>
                    <a:pt x="25" y="31"/>
                    <a:pt x="25" y="31"/>
                  </a:cubicBezTo>
                  <a:moveTo>
                    <a:pt x="28" y="0"/>
                  </a:moveTo>
                  <a:cubicBezTo>
                    <a:pt x="12" y="0"/>
                    <a:pt x="0" y="13"/>
                    <a:pt x="0" y="28"/>
                  </a:cubicBezTo>
                  <a:cubicBezTo>
                    <a:pt x="0" y="44"/>
                    <a:pt x="12" y="57"/>
                    <a:pt x="28" y="57"/>
                  </a:cubicBezTo>
                  <a:cubicBezTo>
                    <a:pt x="43" y="57"/>
                    <a:pt x="56" y="44"/>
                    <a:pt x="56" y="28"/>
                  </a:cubicBezTo>
                  <a:cubicBezTo>
                    <a:pt x="56" y="13"/>
                    <a:pt x="43" y="0"/>
                    <a:pt x="28" y="0"/>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pPr>
                <a:defRPr/>
              </a:pPr>
              <a:endParaRPr lang="en-US" sz="1100">
                <a:solidFill>
                  <a:srgbClr val="000000"/>
                </a:solidFill>
                <a:latin typeface="Calibri" panose="020F0502020204030204"/>
              </a:endParaRPr>
            </a:p>
          </p:txBody>
        </p:sp>
        <p:sp>
          <p:nvSpPr>
            <p:cNvPr id="24" name="Freeform 23"/>
            <p:cNvSpPr>
              <a:spLocks noEditPoints="1"/>
            </p:cNvSpPr>
            <p:nvPr/>
          </p:nvSpPr>
          <p:spPr bwMode="auto">
            <a:xfrm>
              <a:off x="8550275" y="2016472"/>
              <a:ext cx="233363" cy="233362"/>
            </a:xfrm>
            <a:custGeom>
              <a:avLst/>
              <a:gdLst>
                <a:gd name="T0" fmla="*/ 56 w 56"/>
                <a:gd name="T1" fmla="*/ 28 h 56"/>
                <a:gd name="T2" fmla="*/ 28 w 56"/>
                <a:gd name="T3" fmla="*/ 56 h 56"/>
                <a:gd name="T4" fmla="*/ 0 w 56"/>
                <a:gd name="T5" fmla="*/ 28 h 56"/>
                <a:gd name="T6" fmla="*/ 28 w 56"/>
                <a:gd name="T7" fmla="*/ 0 h 56"/>
                <a:gd name="T8" fmla="*/ 56 w 56"/>
                <a:gd name="T9" fmla="*/ 28 h 56"/>
                <a:gd name="T10" fmla="*/ 14 w 56"/>
                <a:gd name="T11" fmla="*/ 30 h 56"/>
                <a:gd name="T12" fmla="*/ 25 w 56"/>
                <a:gd name="T13" fmla="*/ 41 h 56"/>
                <a:gd name="T14" fmla="*/ 43 w 56"/>
                <a:gd name="T15" fmla="*/ 23 h 56"/>
                <a:gd name="T16" fmla="*/ 37 w 56"/>
                <a:gd name="T17" fmla="*/ 18 h 56"/>
                <a:gd name="T18" fmla="*/ 25 w 56"/>
                <a:gd name="T19" fmla="*/ 30 h 56"/>
                <a:gd name="T20" fmla="*/ 20 w 56"/>
                <a:gd name="T21" fmla="*/ 24 h 56"/>
                <a:gd name="T22" fmla="*/ 14 w 56"/>
                <a:gd name="T23" fmla="*/ 3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56" y="28"/>
                  </a:moveTo>
                  <a:cubicBezTo>
                    <a:pt x="56" y="44"/>
                    <a:pt x="44" y="56"/>
                    <a:pt x="28" y="56"/>
                  </a:cubicBezTo>
                  <a:cubicBezTo>
                    <a:pt x="13" y="56"/>
                    <a:pt x="0" y="44"/>
                    <a:pt x="0" y="28"/>
                  </a:cubicBezTo>
                  <a:cubicBezTo>
                    <a:pt x="0" y="13"/>
                    <a:pt x="13" y="0"/>
                    <a:pt x="28" y="0"/>
                  </a:cubicBezTo>
                  <a:cubicBezTo>
                    <a:pt x="44" y="0"/>
                    <a:pt x="56" y="13"/>
                    <a:pt x="56" y="28"/>
                  </a:cubicBezTo>
                  <a:close/>
                  <a:moveTo>
                    <a:pt x="14" y="30"/>
                  </a:moveTo>
                  <a:cubicBezTo>
                    <a:pt x="25" y="41"/>
                    <a:pt x="25" y="41"/>
                    <a:pt x="25" y="41"/>
                  </a:cubicBezTo>
                  <a:cubicBezTo>
                    <a:pt x="43" y="23"/>
                    <a:pt x="43" y="23"/>
                    <a:pt x="43" y="23"/>
                  </a:cubicBezTo>
                  <a:cubicBezTo>
                    <a:pt x="37" y="18"/>
                    <a:pt x="37" y="18"/>
                    <a:pt x="37" y="18"/>
                  </a:cubicBezTo>
                  <a:cubicBezTo>
                    <a:pt x="25" y="30"/>
                    <a:pt x="25" y="30"/>
                    <a:pt x="25" y="30"/>
                  </a:cubicBezTo>
                  <a:cubicBezTo>
                    <a:pt x="20" y="24"/>
                    <a:pt x="20" y="24"/>
                    <a:pt x="20" y="24"/>
                  </a:cubicBezTo>
                  <a:lnTo>
                    <a:pt x="14" y="3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pPr>
                <a:defRPr/>
              </a:pPr>
              <a:endParaRPr lang="en-US" sz="1100">
                <a:solidFill>
                  <a:srgbClr val="000000"/>
                </a:solidFill>
                <a:latin typeface="Calibri" panose="020F0502020204030204"/>
              </a:endParaRPr>
            </a:p>
          </p:txBody>
        </p:sp>
      </p:grpSp>
      <p:sp>
        <p:nvSpPr>
          <p:cNvPr id="8" name="Oval 7"/>
          <p:cNvSpPr/>
          <p:nvPr/>
        </p:nvSpPr>
        <p:spPr>
          <a:xfrm>
            <a:off x="7551292" y="2523641"/>
            <a:ext cx="179933" cy="179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defPPr>
              <a:defRPr lang="en-US"/>
            </a:defPPr>
            <a:lvl1pPr marL="0" algn="l" defTabSz="685681" rtl="0" eaLnBrk="1" latinLnBrk="0" hangingPunct="1">
              <a:defRPr sz="1425" kern="1200">
                <a:solidFill>
                  <a:schemeClr val="lt1"/>
                </a:solidFill>
                <a:latin typeface="+mn-lt"/>
                <a:ea typeface="+mn-ea"/>
                <a:cs typeface="+mn-cs"/>
              </a:defRPr>
            </a:lvl1pPr>
            <a:lvl2pPr marL="342839" algn="l" defTabSz="685681" rtl="0" eaLnBrk="1" latinLnBrk="0" hangingPunct="1">
              <a:defRPr sz="1425" kern="1200">
                <a:solidFill>
                  <a:schemeClr val="lt1"/>
                </a:solidFill>
                <a:latin typeface="+mn-lt"/>
                <a:ea typeface="+mn-ea"/>
                <a:cs typeface="+mn-cs"/>
              </a:defRPr>
            </a:lvl2pPr>
            <a:lvl3pPr marL="685681" algn="l" defTabSz="685681" rtl="0" eaLnBrk="1" latinLnBrk="0" hangingPunct="1">
              <a:defRPr sz="1425" kern="1200">
                <a:solidFill>
                  <a:schemeClr val="lt1"/>
                </a:solidFill>
                <a:latin typeface="+mn-lt"/>
                <a:ea typeface="+mn-ea"/>
                <a:cs typeface="+mn-cs"/>
              </a:defRPr>
            </a:lvl3pPr>
            <a:lvl4pPr marL="1028522" algn="l" defTabSz="685681" rtl="0" eaLnBrk="1" latinLnBrk="0" hangingPunct="1">
              <a:defRPr sz="1425" kern="1200">
                <a:solidFill>
                  <a:schemeClr val="lt1"/>
                </a:solidFill>
                <a:latin typeface="+mn-lt"/>
                <a:ea typeface="+mn-ea"/>
                <a:cs typeface="+mn-cs"/>
              </a:defRPr>
            </a:lvl4pPr>
            <a:lvl5pPr marL="1371362" algn="l" defTabSz="685681" rtl="0" eaLnBrk="1" latinLnBrk="0" hangingPunct="1">
              <a:defRPr sz="1425" kern="1200">
                <a:solidFill>
                  <a:schemeClr val="lt1"/>
                </a:solidFill>
                <a:latin typeface="+mn-lt"/>
                <a:ea typeface="+mn-ea"/>
                <a:cs typeface="+mn-cs"/>
              </a:defRPr>
            </a:lvl5pPr>
            <a:lvl6pPr marL="1714205" algn="l" defTabSz="685681" rtl="0" eaLnBrk="1" latinLnBrk="0" hangingPunct="1">
              <a:defRPr sz="1425" kern="1200">
                <a:solidFill>
                  <a:schemeClr val="lt1"/>
                </a:solidFill>
                <a:latin typeface="+mn-lt"/>
                <a:ea typeface="+mn-ea"/>
                <a:cs typeface="+mn-cs"/>
              </a:defRPr>
            </a:lvl6pPr>
            <a:lvl7pPr marL="2057042" algn="l" defTabSz="685681" rtl="0" eaLnBrk="1" latinLnBrk="0" hangingPunct="1">
              <a:defRPr sz="1425" kern="1200">
                <a:solidFill>
                  <a:schemeClr val="lt1"/>
                </a:solidFill>
                <a:latin typeface="+mn-lt"/>
                <a:ea typeface="+mn-ea"/>
                <a:cs typeface="+mn-cs"/>
              </a:defRPr>
            </a:lvl7pPr>
            <a:lvl8pPr marL="2399880" algn="l" defTabSz="685681" rtl="0" eaLnBrk="1" latinLnBrk="0" hangingPunct="1">
              <a:defRPr sz="1425" kern="1200">
                <a:solidFill>
                  <a:schemeClr val="lt1"/>
                </a:solidFill>
                <a:latin typeface="+mn-lt"/>
                <a:ea typeface="+mn-ea"/>
                <a:cs typeface="+mn-cs"/>
              </a:defRPr>
            </a:lvl8pPr>
            <a:lvl9pPr marL="2742719" algn="l" defTabSz="685681" rtl="0" eaLnBrk="1" latinLnBrk="0" hangingPunct="1">
              <a:defRPr sz="1425" kern="1200">
                <a:solidFill>
                  <a:schemeClr val="lt1"/>
                </a:solidFill>
                <a:latin typeface="+mn-lt"/>
                <a:ea typeface="+mn-ea"/>
                <a:cs typeface="+mn-cs"/>
              </a:defRPr>
            </a:lvl9pPr>
          </a:lstStyle>
          <a:p>
            <a:pPr algn="ctr">
              <a:defRPr/>
            </a:pPr>
            <a:r>
              <a:rPr lang="en-US" sz="1100" dirty="0">
                <a:solidFill>
                  <a:srgbClr val="FFFFFF"/>
                </a:solidFill>
                <a:latin typeface="Calibri" panose="020F0502020204030204"/>
              </a:rPr>
              <a:t>v</a:t>
            </a:r>
          </a:p>
        </p:txBody>
      </p:sp>
      <p:sp>
        <p:nvSpPr>
          <p:cNvPr id="11" name="Rectangle 10"/>
          <p:cNvSpPr/>
          <p:nvPr/>
        </p:nvSpPr>
        <p:spPr>
          <a:xfrm>
            <a:off x="509813" y="2346714"/>
            <a:ext cx="7891238" cy="772421"/>
          </a:xfrm>
          <a:prstGeom prst="rect">
            <a:avLst/>
          </a:prstGeom>
          <a:solidFill>
            <a:schemeClr val="accent3">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defPPr>
              <a:defRPr lang="en-US"/>
            </a:defPPr>
            <a:lvl1pPr marL="0" algn="l" defTabSz="685681" rtl="0" eaLnBrk="1" latinLnBrk="0" hangingPunct="1">
              <a:defRPr sz="1425" kern="1200">
                <a:solidFill>
                  <a:schemeClr val="lt1"/>
                </a:solidFill>
                <a:latin typeface="+mn-lt"/>
                <a:ea typeface="+mn-ea"/>
                <a:cs typeface="+mn-cs"/>
              </a:defRPr>
            </a:lvl1pPr>
            <a:lvl2pPr marL="342839" algn="l" defTabSz="685681" rtl="0" eaLnBrk="1" latinLnBrk="0" hangingPunct="1">
              <a:defRPr sz="1425" kern="1200">
                <a:solidFill>
                  <a:schemeClr val="lt1"/>
                </a:solidFill>
                <a:latin typeface="+mn-lt"/>
                <a:ea typeface="+mn-ea"/>
                <a:cs typeface="+mn-cs"/>
              </a:defRPr>
            </a:lvl2pPr>
            <a:lvl3pPr marL="685681" algn="l" defTabSz="685681" rtl="0" eaLnBrk="1" latinLnBrk="0" hangingPunct="1">
              <a:defRPr sz="1425" kern="1200">
                <a:solidFill>
                  <a:schemeClr val="lt1"/>
                </a:solidFill>
                <a:latin typeface="+mn-lt"/>
                <a:ea typeface="+mn-ea"/>
                <a:cs typeface="+mn-cs"/>
              </a:defRPr>
            </a:lvl3pPr>
            <a:lvl4pPr marL="1028522" algn="l" defTabSz="685681" rtl="0" eaLnBrk="1" latinLnBrk="0" hangingPunct="1">
              <a:defRPr sz="1425" kern="1200">
                <a:solidFill>
                  <a:schemeClr val="lt1"/>
                </a:solidFill>
                <a:latin typeface="+mn-lt"/>
                <a:ea typeface="+mn-ea"/>
                <a:cs typeface="+mn-cs"/>
              </a:defRPr>
            </a:lvl4pPr>
            <a:lvl5pPr marL="1371362" algn="l" defTabSz="685681" rtl="0" eaLnBrk="1" latinLnBrk="0" hangingPunct="1">
              <a:defRPr sz="1425" kern="1200">
                <a:solidFill>
                  <a:schemeClr val="lt1"/>
                </a:solidFill>
                <a:latin typeface="+mn-lt"/>
                <a:ea typeface="+mn-ea"/>
                <a:cs typeface="+mn-cs"/>
              </a:defRPr>
            </a:lvl5pPr>
            <a:lvl6pPr marL="1714205" algn="l" defTabSz="685681" rtl="0" eaLnBrk="1" latinLnBrk="0" hangingPunct="1">
              <a:defRPr sz="1425" kern="1200">
                <a:solidFill>
                  <a:schemeClr val="lt1"/>
                </a:solidFill>
                <a:latin typeface="+mn-lt"/>
                <a:ea typeface="+mn-ea"/>
                <a:cs typeface="+mn-cs"/>
              </a:defRPr>
            </a:lvl6pPr>
            <a:lvl7pPr marL="2057042" algn="l" defTabSz="685681" rtl="0" eaLnBrk="1" latinLnBrk="0" hangingPunct="1">
              <a:defRPr sz="1425" kern="1200">
                <a:solidFill>
                  <a:schemeClr val="lt1"/>
                </a:solidFill>
                <a:latin typeface="+mn-lt"/>
                <a:ea typeface="+mn-ea"/>
                <a:cs typeface="+mn-cs"/>
              </a:defRPr>
            </a:lvl7pPr>
            <a:lvl8pPr marL="2399880" algn="l" defTabSz="685681" rtl="0" eaLnBrk="1" latinLnBrk="0" hangingPunct="1">
              <a:defRPr sz="1425" kern="1200">
                <a:solidFill>
                  <a:schemeClr val="lt1"/>
                </a:solidFill>
                <a:latin typeface="+mn-lt"/>
                <a:ea typeface="+mn-ea"/>
                <a:cs typeface="+mn-cs"/>
              </a:defRPr>
            </a:lvl8pPr>
            <a:lvl9pPr marL="2742719" algn="l" defTabSz="685681" rtl="0" eaLnBrk="1" latinLnBrk="0" hangingPunct="1">
              <a:defRPr sz="1425" kern="1200">
                <a:solidFill>
                  <a:schemeClr val="lt1"/>
                </a:solidFill>
                <a:latin typeface="+mn-lt"/>
                <a:ea typeface="+mn-ea"/>
                <a:cs typeface="+mn-cs"/>
              </a:defRPr>
            </a:lvl9pPr>
          </a:lstStyle>
          <a:p>
            <a:pPr algn="ctr">
              <a:defRPr/>
            </a:pPr>
            <a:endParaRPr lang="en-US" sz="1100">
              <a:solidFill>
                <a:srgbClr val="F57F2A"/>
              </a:solidFill>
              <a:latin typeface="Calibri" panose="020F0502020204030204"/>
            </a:endParaRPr>
          </a:p>
        </p:txBody>
      </p:sp>
      <p:sp>
        <p:nvSpPr>
          <p:cNvPr id="13" name="Rectangle 12"/>
          <p:cNvSpPr/>
          <p:nvPr/>
        </p:nvSpPr>
        <p:spPr>
          <a:xfrm>
            <a:off x="1766122" y="2473240"/>
            <a:ext cx="7835078" cy="346247"/>
          </a:xfrm>
          <a:prstGeom prst="rect">
            <a:avLst/>
          </a:prstGeom>
        </p:spPr>
        <p:txBody>
          <a:bodyPr wrap="square" lIns="68540" tIns="34289" rIns="68540" bIns="34289">
            <a:spAutoFit/>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pPr>
              <a:spcAft>
                <a:spcPts val="450"/>
              </a:spcAft>
              <a:defRPr/>
            </a:pP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Discount Plan</a:t>
            </a:r>
            <a:endParaRPr lang="en-US" sz="1300" baseline="60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itle 1"/>
          <p:cNvSpPr txBox="1">
            <a:spLocks/>
          </p:cNvSpPr>
          <p:nvPr/>
        </p:nvSpPr>
        <p:spPr>
          <a:xfrm>
            <a:off x="962025" y="1531878"/>
            <a:ext cx="1009650" cy="857250"/>
          </a:xfrm>
          <a:prstGeom prst="rect">
            <a:avLst/>
          </a:prstGeom>
        </p:spPr>
        <p:txBody>
          <a:bodyPr vert="horz" lIns="91436" tIns="45718" rIns="91436" bIns="45718" rtlCol="0" anchor="ctr">
            <a:normAutofit/>
          </a:bodyPr>
          <a:lstStyle>
            <a:lvl1pPr algn="ctr" defTabSz="914400" rtl="0" eaLnBrk="1" latinLnBrk="0" hangingPunct="1">
              <a:spcBef>
                <a:spcPct val="0"/>
              </a:spcBef>
              <a:buNone/>
              <a:defRPr sz="2400" kern="1200">
                <a:solidFill>
                  <a:schemeClr val="tx1"/>
                </a:solidFill>
                <a:latin typeface="+mj-lt"/>
                <a:ea typeface="+mj-ea"/>
                <a:cs typeface="+mj-cs"/>
              </a:defRPr>
            </a:lvl1pPr>
          </a:lstStyle>
          <a:p>
            <a:pPr algn="l"/>
            <a:r>
              <a:rPr lang="en-US" sz="3600" dirty="0">
                <a:solidFill>
                  <a:schemeClr val="bg1"/>
                </a:solidFill>
              </a:rPr>
              <a:t>1</a:t>
            </a:r>
          </a:p>
        </p:txBody>
      </p:sp>
      <p:sp>
        <p:nvSpPr>
          <p:cNvPr id="28" name="Title 1"/>
          <p:cNvSpPr txBox="1">
            <a:spLocks/>
          </p:cNvSpPr>
          <p:nvPr/>
        </p:nvSpPr>
        <p:spPr>
          <a:xfrm>
            <a:off x="961035" y="2325146"/>
            <a:ext cx="1009650" cy="857250"/>
          </a:xfrm>
          <a:prstGeom prst="rect">
            <a:avLst/>
          </a:prstGeom>
        </p:spPr>
        <p:txBody>
          <a:bodyPr vert="horz" lIns="91436" tIns="45718" rIns="91436" bIns="45718" rtlCol="0" anchor="ctr">
            <a:normAutofit/>
          </a:bodyPr>
          <a:lstStyle>
            <a:lvl1pPr algn="ctr" defTabSz="914400" rtl="0" eaLnBrk="1" latinLnBrk="0" hangingPunct="1">
              <a:spcBef>
                <a:spcPct val="0"/>
              </a:spcBef>
              <a:buNone/>
              <a:defRPr sz="2400" kern="1200">
                <a:solidFill>
                  <a:schemeClr val="tx1"/>
                </a:solidFill>
                <a:latin typeface="+mj-lt"/>
                <a:ea typeface="+mj-ea"/>
                <a:cs typeface="+mj-cs"/>
              </a:defRPr>
            </a:lvl1pPr>
          </a:lstStyle>
          <a:p>
            <a:pPr algn="l"/>
            <a:r>
              <a:rPr lang="en-US" sz="3600" dirty="0">
                <a:solidFill>
                  <a:schemeClr val="bg1"/>
                </a:solidFill>
              </a:rPr>
              <a:t>2</a:t>
            </a:r>
          </a:p>
        </p:txBody>
      </p:sp>
      <p:sp>
        <p:nvSpPr>
          <p:cNvPr id="29" name="Title 1"/>
          <p:cNvSpPr txBox="1">
            <a:spLocks/>
          </p:cNvSpPr>
          <p:nvPr/>
        </p:nvSpPr>
        <p:spPr>
          <a:xfrm>
            <a:off x="961035" y="3077480"/>
            <a:ext cx="1009650" cy="857250"/>
          </a:xfrm>
          <a:prstGeom prst="rect">
            <a:avLst/>
          </a:prstGeom>
        </p:spPr>
        <p:txBody>
          <a:bodyPr vert="horz" lIns="91436" tIns="45718" rIns="91436" bIns="45718" rtlCol="0" anchor="ctr">
            <a:normAutofit/>
          </a:bodyPr>
          <a:lstStyle>
            <a:lvl1pPr algn="ctr" defTabSz="914400" rtl="0" eaLnBrk="1" latinLnBrk="0" hangingPunct="1">
              <a:spcBef>
                <a:spcPct val="0"/>
              </a:spcBef>
              <a:buNone/>
              <a:defRPr sz="2400" kern="1200">
                <a:solidFill>
                  <a:schemeClr val="tx1"/>
                </a:solidFill>
                <a:latin typeface="+mj-lt"/>
                <a:ea typeface="+mj-ea"/>
                <a:cs typeface="+mj-cs"/>
              </a:defRPr>
            </a:lvl1pPr>
          </a:lstStyle>
          <a:p>
            <a:pPr algn="l"/>
            <a:r>
              <a:rPr lang="en-US" sz="3600" dirty="0">
                <a:solidFill>
                  <a:schemeClr val="bg1"/>
                </a:solidFill>
              </a:rPr>
              <a:t>3</a:t>
            </a:r>
          </a:p>
        </p:txBody>
      </p:sp>
      <p:pic>
        <p:nvPicPr>
          <p:cNvPr id="14" name="Picture 13">
            <a:extLst>
              <a:ext uri="{FF2B5EF4-FFF2-40B4-BE49-F238E27FC236}">
                <a16:creationId xmlns:a16="http://schemas.microsoft.com/office/drawing/2014/main" id="{9B9F9C20-46E7-6742-A087-C7F2971DB0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5387" y="4025565"/>
            <a:ext cx="1703970" cy="531484"/>
          </a:xfrm>
          <a:prstGeom prst="rect">
            <a:avLst/>
          </a:prstGeom>
        </p:spPr>
      </p:pic>
    </p:spTree>
    <p:extLst>
      <p:ext uri="{BB962C8B-B14F-4D97-AF65-F5344CB8AC3E}">
        <p14:creationId xmlns:p14="http://schemas.microsoft.com/office/powerpoint/2010/main" val="2226011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31560"/>
            <a:ext cx="9144000" cy="1188720"/>
          </a:xfrm>
          <a:prstGeom prst="rect">
            <a:avLst/>
          </a:prstGeom>
          <a:solidFill>
            <a:srgbClr val="36982E"/>
          </a:solidFill>
          <a:ln>
            <a:noFill/>
          </a:ln>
        </p:spPr>
        <p:style>
          <a:lnRef idx="2">
            <a:schemeClr val="accent1">
              <a:shade val="50000"/>
            </a:schemeClr>
          </a:lnRef>
          <a:fillRef idx="1">
            <a:schemeClr val="accent1"/>
          </a:fillRef>
          <a:effectRef idx="0">
            <a:schemeClr val="accent1"/>
          </a:effectRef>
          <a:fontRef idx="minor">
            <a:schemeClr val="lt1"/>
          </a:fontRef>
        </p:style>
        <p:txBody>
          <a:bodyPr lIns="365742" tIns="45718" rIns="91436" bIns="45718" rtlCol="0" anchor="ctr"/>
          <a:lstStyle/>
          <a:p>
            <a:r>
              <a:rPr lang="en-US" sz="3200" dirty="0"/>
              <a:t>Any questions?</a:t>
            </a:r>
          </a:p>
        </p:txBody>
      </p:sp>
      <p:sp>
        <p:nvSpPr>
          <p:cNvPr id="5" name="Rectangle 4"/>
          <p:cNvSpPr/>
          <p:nvPr/>
        </p:nvSpPr>
        <p:spPr>
          <a:xfrm>
            <a:off x="0" y="1031466"/>
            <a:ext cx="9144000" cy="274320"/>
          </a:xfrm>
          <a:prstGeom prst="rect">
            <a:avLst/>
          </a:prstGeom>
          <a:solidFill>
            <a:srgbClr val="54A74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42" tIns="45718" rIns="0" bIns="45718" rtlCol="0" anchor="ctr"/>
          <a:lstStyle/>
          <a:p>
            <a:r>
              <a:rPr lang="en-US" sz="1200" cap="all" dirty="0"/>
              <a:t>FINALLY, LET’S JUST TALK</a:t>
            </a:r>
            <a:endParaRPr lang="en-US" sz="1200" dirty="0"/>
          </a:p>
        </p:txBody>
      </p:sp>
      <p:grpSp>
        <p:nvGrpSpPr>
          <p:cNvPr id="10" name="Group 9"/>
          <p:cNvGrpSpPr>
            <a:grpSpLocks noChangeAspect="1"/>
          </p:cNvGrpSpPr>
          <p:nvPr/>
        </p:nvGrpSpPr>
        <p:grpSpPr>
          <a:xfrm>
            <a:off x="6948257" y="1843040"/>
            <a:ext cx="1829915" cy="365760"/>
            <a:chOff x="664141" y="5246156"/>
            <a:chExt cx="2605088" cy="520700"/>
          </a:xfrm>
          <a:solidFill>
            <a:schemeClr val="bg1"/>
          </a:solidFill>
        </p:grpSpPr>
        <p:sp>
          <p:nvSpPr>
            <p:cNvPr id="11" name="Freeform 5"/>
            <p:cNvSpPr>
              <a:spLocks noEditPoints="1"/>
            </p:cNvSpPr>
            <p:nvPr/>
          </p:nvSpPr>
          <p:spPr bwMode="auto">
            <a:xfrm>
              <a:off x="664141" y="5246156"/>
              <a:ext cx="512763" cy="520700"/>
            </a:xfrm>
            <a:custGeom>
              <a:avLst/>
              <a:gdLst>
                <a:gd name="T0" fmla="*/ 0 w 136"/>
                <a:gd name="T1" fmla="*/ 0 h 136"/>
                <a:gd name="T2" fmla="*/ 0 w 136"/>
                <a:gd name="T3" fmla="*/ 136 h 136"/>
                <a:gd name="T4" fmla="*/ 136 w 136"/>
                <a:gd name="T5" fmla="*/ 136 h 136"/>
                <a:gd name="T6" fmla="*/ 136 w 136"/>
                <a:gd name="T7" fmla="*/ 0 h 136"/>
                <a:gd name="T8" fmla="*/ 0 w 136"/>
                <a:gd name="T9" fmla="*/ 0 h 136"/>
                <a:gd name="T10" fmla="*/ 95 w 136"/>
                <a:gd name="T11" fmla="*/ 58 h 136"/>
                <a:gd name="T12" fmla="*/ 95 w 136"/>
                <a:gd name="T13" fmla="*/ 60 h 136"/>
                <a:gd name="T14" fmla="*/ 56 w 136"/>
                <a:gd name="T15" fmla="*/ 99 h 136"/>
                <a:gd name="T16" fmla="*/ 34 w 136"/>
                <a:gd name="T17" fmla="*/ 93 h 136"/>
                <a:gd name="T18" fmla="*/ 38 w 136"/>
                <a:gd name="T19" fmla="*/ 93 h 136"/>
                <a:gd name="T20" fmla="*/ 55 w 136"/>
                <a:gd name="T21" fmla="*/ 87 h 136"/>
                <a:gd name="T22" fmla="*/ 42 w 136"/>
                <a:gd name="T23" fmla="*/ 78 h 136"/>
                <a:gd name="T24" fmla="*/ 44 w 136"/>
                <a:gd name="T25" fmla="*/ 78 h 136"/>
                <a:gd name="T26" fmla="*/ 48 w 136"/>
                <a:gd name="T27" fmla="*/ 77 h 136"/>
                <a:gd name="T28" fmla="*/ 37 w 136"/>
                <a:gd name="T29" fmla="*/ 64 h 136"/>
                <a:gd name="T30" fmla="*/ 37 w 136"/>
                <a:gd name="T31" fmla="*/ 64 h 136"/>
                <a:gd name="T32" fmla="*/ 43 w 136"/>
                <a:gd name="T33" fmla="*/ 65 h 136"/>
                <a:gd name="T34" fmla="*/ 37 w 136"/>
                <a:gd name="T35" fmla="*/ 54 h 136"/>
                <a:gd name="T36" fmla="*/ 39 w 136"/>
                <a:gd name="T37" fmla="*/ 47 h 136"/>
                <a:gd name="T38" fmla="*/ 68 w 136"/>
                <a:gd name="T39" fmla="*/ 61 h 136"/>
                <a:gd name="T40" fmla="*/ 67 w 136"/>
                <a:gd name="T41" fmla="*/ 58 h 136"/>
                <a:gd name="T42" fmla="*/ 81 w 136"/>
                <a:gd name="T43" fmla="*/ 44 h 136"/>
                <a:gd name="T44" fmla="*/ 92 w 136"/>
                <a:gd name="T45" fmla="*/ 48 h 136"/>
                <a:gd name="T46" fmla="*/ 100 w 136"/>
                <a:gd name="T47" fmla="*/ 45 h 136"/>
                <a:gd name="T48" fmla="*/ 94 w 136"/>
                <a:gd name="T49" fmla="*/ 53 h 136"/>
                <a:gd name="T50" fmla="*/ 102 w 136"/>
                <a:gd name="T51" fmla="*/ 51 h 136"/>
                <a:gd name="T52" fmla="*/ 95 w 136"/>
                <a:gd name="T53" fmla="*/ 5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136">
                  <a:moveTo>
                    <a:pt x="0" y="0"/>
                  </a:moveTo>
                  <a:cubicBezTo>
                    <a:pt x="0" y="136"/>
                    <a:pt x="0" y="136"/>
                    <a:pt x="0" y="136"/>
                  </a:cubicBezTo>
                  <a:cubicBezTo>
                    <a:pt x="136" y="136"/>
                    <a:pt x="136" y="136"/>
                    <a:pt x="136" y="136"/>
                  </a:cubicBezTo>
                  <a:cubicBezTo>
                    <a:pt x="136" y="0"/>
                    <a:pt x="136" y="0"/>
                    <a:pt x="136" y="0"/>
                  </a:cubicBezTo>
                  <a:lnTo>
                    <a:pt x="0" y="0"/>
                  </a:lnTo>
                  <a:close/>
                  <a:moveTo>
                    <a:pt x="95" y="58"/>
                  </a:moveTo>
                  <a:cubicBezTo>
                    <a:pt x="95" y="58"/>
                    <a:pt x="95" y="59"/>
                    <a:pt x="95" y="60"/>
                  </a:cubicBezTo>
                  <a:cubicBezTo>
                    <a:pt x="95" y="78"/>
                    <a:pt x="81" y="99"/>
                    <a:pt x="56" y="99"/>
                  </a:cubicBezTo>
                  <a:cubicBezTo>
                    <a:pt x="48" y="99"/>
                    <a:pt x="40" y="97"/>
                    <a:pt x="34" y="93"/>
                  </a:cubicBezTo>
                  <a:cubicBezTo>
                    <a:pt x="35" y="93"/>
                    <a:pt x="36" y="93"/>
                    <a:pt x="38" y="93"/>
                  </a:cubicBezTo>
                  <a:cubicBezTo>
                    <a:pt x="44" y="93"/>
                    <a:pt x="50" y="91"/>
                    <a:pt x="55" y="87"/>
                  </a:cubicBezTo>
                  <a:cubicBezTo>
                    <a:pt x="49" y="87"/>
                    <a:pt x="44" y="83"/>
                    <a:pt x="42" y="78"/>
                  </a:cubicBezTo>
                  <a:cubicBezTo>
                    <a:pt x="43" y="78"/>
                    <a:pt x="44" y="78"/>
                    <a:pt x="44" y="78"/>
                  </a:cubicBezTo>
                  <a:cubicBezTo>
                    <a:pt x="46" y="78"/>
                    <a:pt x="47" y="78"/>
                    <a:pt x="48" y="77"/>
                  </a:cubicBezTo>
                  <a:cubicBezTo>
                    <a:pt x="42" y="76"/>
                    <a:pt x="37" y="70"/>
                    <a:pt x="37" y="64"/>
                  </a:cubicBezTo>
                  <a:cubicBezTo>
                    <a:pt x="37" y="64"/>
                    <a:pt x="37" y="64"/>
                    <a:pt x="37" y="64"/>
                  </a:cubicBezTo>
                  <a:cubicBezTo>
                    <a:pt x="39" y="65"/>
                    <a:pt x="41" y="65"/>
                    <a:pt x="43" y="65"/>
                  </a:cubicBezTo>
                  <a:cubicBezTo>
                    <a:pt x="40" y="63"/>
                    <a:pt x="37" y="58"/>
                    <a:pt x="37" y="54"/>
                  </a:cubicBezTo>
                  <a:cubicBezTo>
                    <a:pt x="37" y="51"/>
                    <a:pt x="38" y="49"/>
                    <a:pt x="39" y="47"/>
                  </a:cubicBezTo>
                  <a:cubicBezTo>
                    <a:pt x="46" y="55"/>
                    <a:pt x="56" y="61"/>
                    <a:pt x="68" y="61"/>
                  </a:cubicBezTo>
                  <a:cubicBezTo>
                    <a:pt x="68" y="60"/>
                    <a:pt x="67" y="59"/>
                    <a:pt x="67" y="58"/>
                  </a:cubicBezTo>
                  <a:cubicBezTo>
                    <a:pt x="67" y="50"/>
                    <a:pt x="74" y="44"/>
                    <a:pt x="81" y="44"/>
                  </a:cubicBezTo>
                  <a:cubicBezTo>
                    <a:pt x="85" y="44"/>
                    <a:pt x="89" y="46"/>
                    <a:pt x="92" y="48"/>
                  </a:cubicBezTo>
                  <a:cubicBezTo>
                    <a:pt x="95" y="48"/>
                    <a:pt x="98" y="47"/>
                    <a:pt x="100" y="45"/>
                  </a:cubicBezTo>
                  <a:cubicBezTo>
                    <a:pt x="99" y="48"/>
                    <a:pt x="97" y="51"/>
                    <a:pt x="94" y="53"/>
                  </a:cubicBezTo>
                  <a:cubicBezTo>
                    <a:pt x="97" y="52"/>
                    <a:pt x="100" y="52"/>
                    <a:pt x="102" y="51"/>
                  </a:cubicBezTo>
                  <a:cubicBezTo>
                    <a:pt x="100" y="53"/>
                    <a:pt x="98" y="56"/>
                    <a:pt x="95" y="5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3F3F3F"/>
                </a:solidFill>
              </a:endParaRPr>
            </a:p>
          </p:txBody>
        </p:sp>
        <p:sp>
          <p:nvSpPr>
            <p:cNvPr id="12" name="Freeform 6"/>
            <p:cNvSpPr>
              <a:spLocks noEditPoints="1"/>
            </p:cNvSpPr>
            <p:nvPr/>
          </p:nvSpPr>
          <p:spPr bwMode="auto">
            <a:xfrm>
              <a:off x="2753291" y="5246156"/>
              <a:ext cx="515938" cy="520700"/>
            </a:xfrm>
            <a:custGeom>
              <a:avLst/>
              <a:gdLst>
                <a:gd name="T0" fmla="*/ 0 w 137"/>
                <a:gd name="T1" fmla="*/ 0 h 136"/>
                <a:gd name="T2" fmla="*/ 0 w 137"/>
                <a:gd name="T3" fmla="*/ 136 h 136"/>
                <a:gd name="T4" fmla="*/ 137 w 137"/>
                <a:gd name="T5" fmla="*/ 136 h 136"/>
                <a:gd name="T6" fmla="*/ 137 w 137"/>
                <a:gd name="T7" fmla="*/ 0 h 136"/>
                <a:gd name="T8" fmla="*/ 0 w 137"/>
                <a:gd name="T9" fmla="*/ 0 h 136"/>
                <a:gd name="T10" fmla="*/ 69 w 137"/>
                <a:gd name="T11" fmla="*/ 102 h 136"/>
                <a:gd name="T12" fmla="*/ 59 w 137"/>
                <a:gd name="T13" fmla="*/ 101 h 136"/>
                <a:gd name="T14" fmla="*/ 62 w 137"/>
                <a:gd name="T15" fmla="*/ 94 h 136"/>
                <a:gd name="T16" fmla="*/ 65 w 137"/>
                <a:gd name="T17" fmla="*/ 84 h 136"/>
                <a:gd name="T18" fmla="*/ 73 w 137"/>
                <a:gd name="T19" fmla="*/ 88 h 136"/>
                <a:gd name="T20" fmla="*/ 91 w 137"/>
                <a:gd name="T21" fmla="*/ 65 h 136"/>
                <a:gd name="T22" fmla="*/ 70 w 137"/>
                <a:gd name="T23" fmla="*/ 46 h 136"/>
                <a:gd name="T24" fmla="*/ 46 w 137"/>
                <a:gd name="T25" fmla="*/ 67 h 136"/>
                <a:gd name="T26" fmla="*/ 53 w 137"/>
                <a:gd name="T27" fmla="*/ 80 h 136"/>
                <a:gd name="T28" fmla="*/ 54 w 137"/>
                <a:gd name="T29" fmla="*/ 79 h 136"/>
                <a:gd name="T30" fmla="*/ 55 w 137"/>
                <a:gd name="T31" fmla="*/ 76 h 136"/>
                <a:gd name="T32" fmla="*/ 54 w 137"/>
                <a:gd name="T33" fmla="*/ 74 h 136"/>
                <a:gd name="T34" fmla="*/ 52 w 137"/>
                <a:gd name="T35" fmla="*/ 68 h 136"/>
                <a:gd name="T36" fmla="*/ 69 w 137"/>
                <a:gd name="T37" fmla="*/ 51 h 136"/>
                <a:gd name="T38" fmla="*/ 83 w 137"/>
                <a:gd name="T39" fmla="*/ 65 h 136"/>
                <a:gd name="T40" fmla="*/ 72 w 137"/>
                <a:gd name="T41" fmla="*/ 83 h 136"/>
                <a:gd name="T42" fmla="*/ 67 w 137"/>
                <a:gd name="T43" fmla="*/ 76 h 136"/>
                <a:gd name="T44" fmla="*/ 70 w 137"/>
                <a:gd name="T45" fmla="*/ 64 h 136"/>
                <a:gd name="T46" fmla="*/ 65 w 137"/>
                <a:gd name="T47" fmla="*/ 59 h 136"/>
                <a:gd name="T48" fmla="*/ 59 w 137"/>
                <a:gd name="T49" fmla="*/ 68 h 136"/>
                <a:gd name="T50" fmla="*/ 60 w 137"/>
                <a:gd name="T51" fmla="*/ 73 h 136"/>
                <a:gd name="T52" fmla="*/ 55 w 137"/>
                <a:gd name="T53" fmla="*/ 92 h 136"/>
                <a:gd name="T54" fmla="*/ 55 w 137"/>
                <a:gd name="T55" fmla="*/ 99 h 136"/>
                <a:gd name="T56" fmla="*/ 35 w 137"/>
                <a:gd name="T57" fmla="*/ 68 h 136"/>
                <a:gd name="T58" fmla="*/ 69 w 137"/>
                <a:gd name="T59" fmla="*/ 34 h 136"/>
                <a:gd name="T60" fmla="*/ 103 w 137"/>
                <a:gd name="T61" fmla="*/ 68 h 136"/>
                <a:gd name="T62" fmla="*/ 69 w 137"/>
                <a:gd name="T63" fmla="*/ 10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136">
                  <a:moveTo>
                    <a:pt x="0" y="0"/>
                  </a:moveTo>
                  <a:cubicBezTo>
                    <a:pt x="0" y="136"/>
                    <a:pt x="0" y="136"/>
                    <a:pt x="0" y="136"/>
                  </a:cubicBezTo>
                  <a:cubicBezTo>
                    <a:pt x="137" y="136"/>
                    <a:pt x="137" y="136"/>
                    <a:pt x="137" y="136"/>
                  </a:cubicBezTo>
                  <a:cubicBezTo>
                    <a:pt x="137" y="0"/>
                    <a:pt x="137" y="0"/>
                    <a:pt x="137" y="0"/>
                  </a:cubicBezTo>
                  <a:lnTo>
                    <a:pt x="0" y="0"/>
                  </a:lnTo>
                  <a:close/>
                  <a:moveTo>
                    <a:pt x="69" y="102"/>
                  </a:moveTo>
                  <a:cubicBezTo>
                    <a:pt x="65" y="102"/>
                    <a:pt x="62" y="102"/>
                    <a:pt x="59" y="101"/>
                  </a:cubicBezTo>
                  <a:cubicBezTo>
                    <a:pt x="60" y="99"/>
                    <a:pt x="62" y="96"/>
                    <a:pt x="62" y="94"/>
                  </a:cubicBezTo>
                  <a:cubicBezTo>
                    <a:pt x="63" y="92"/>
                    <a:pt x="65" y="84"/>
                    <a:pt x="65" y="84"/>
                  </a:cubicBezTo>
                  <a:cubicBezTo>
                    <a:pt x="66" y="86"/>
                    <a:pt x="69" y="88"/>
                    <a:pt x="73" y="88"/>
                  </a:cubicBezTo>
                  <a:cubicBezTo>
                    <a:pt x="84" y="88"/>
                    <a:pt x="91" y="79"/>
                    <a:pt x="91" y="65"/>
                  </a:cubicBezTo>
                  <a:cubicBezTo>
                    <a:pt x="91" y="55"/>
                    <a:pt x="83" y="46"/>
                    <a:pt x="70" y="46"/>
                  </a:cubicBezTo>
                  <a:cubicBezTo>
                    <a:pt x="54" y="46"/>
                    <a:pt x="46" y="57"/>
                    <a:pt x="46" y="67"/>
                  </a:cubicBezTo>
                  <a:cubicBezTo>
                    <a:pt x="46" y="73"/>
                    <a:pt x="48" y="78"/>
                    <a:pt x="53" y="80"/>
                  </a:cubicBezTo>
                  <a:cubicBezTo>
                    <a:pt x="53" y="80"/>
                    <a:pt x="54" y="80"/>
                    <a:pt x="54" y="79"/>
                  </a:cubicBezTo>
                  <a:cubicBezTo>
                    <a:pt x="54" y="78"/>
                    <a:pt x="55" y="77"/>
                    <a:pt x="55" y="76"/>
                  </a:cubicBezTo>
                  <a:cubicBezTo>
                    <a:pt x="55" y="75"/>
                    <a:pt x="55" y="75"/>
                    <a:pt x="54" y="74"/>
                  </a:cubicBezTo>
                  <a:cubicBezTo>
                    <a:pt x="53" y="73"/>
                    <a:pt x="52" y="71"/>
                    <a:pt x="52" y="68"/>
                  </a:cubicBezTo>
                  <a:cubicBezTo>
                    <a:pt x="52" y="59"/>
                    <a:pt x="59" y="51"/>
                    <a:pt x="69" y="51"/>
                  </a:cubicBezTo>
                  <a:cubicBezTo>
                    <a:pt x="78" y="51"/>
                    <a:pt x="83" y="57"/>
                    <a:pt x="83" y="65"/>
                  </a:cubicBezTo>
                  <a:cubicBezTo>
                    <a:pt x="83" y="74"/>
                    <a:pt x="79" y="83"/>
                    <a:pt x="72" y="83"/>
                  </a:cubicBezTo>
                  <a:cubicBezTo>
                    <a:pt x="69" y="83"/>
                    <a:pt x="66" y="80"/>
                    <a:pt x="67" y="76"/>
                  </a:cubicBezTo>
                  <a:cubicBezTo>
                    <a:pt x="68" y="72"/>
                    <a:pt x="70" y="67"/>
                    <a:pt x="70" y="64"/>
                  </a:cubicBezTo>
                  <a:cubicBezTo>
                    <a:pt x="70" y="61"/>
                    <a:pt x="68" y="59"/>
                    <a:pt x="65" y="59"/>
                  </a:cubicBezTo>
                  <a:cubicBezTo>
                    <a:pt x="62" y="59"/>
                    <a:pt x="59" y="63"/>
                    <a:pt x="59" y="68"/>
                  </a:cubicBezTo>
                  <a:cubicBezTo>
                    <a:pt x="59" y="71"/>
                    <a:pt x="60" y="73"/>
                    <a:pt x="60" y="73"/>
                  </a:cubicBezTo>
                  <a:cubicBezTo>
                    <a:pt x="60" y="73"/>
                    <a:pt x="56" y="89"/>
                    <a:pt x="55" y="92"/>
                  </a:cubicBezTo>
                  <a:cubicBezTo>
                    <a:pt x="55" y="94"/>
                    <a:pt x="55" y="97"/>
                    <a:pt x="55" y="99"/>
                  </a:cubicBezTo>
                  <a:cubicBezTo>
                    <a:pt x="43" y="94"/>
                    <a:pt x="35" y="82"/>
                    <a:pt x="35" y="68"/>
                  </a:cubicBezTo>
                  <a:cubicBezTo>
                    <a:pt x="35" y="49"/>
                    <a:pt x="50" y="34"/>
                    <a:pt x="69" y="34"/>
                  </a:cubicBezTo>
                  <a:cubicBezTo>
                    <a:pt x="87" y="34"/>
                    <a:pt x="103" y="49"/>
                    <a:pt x="103" y="68"/>
                  </a:cubicBezTo>
                  <a:cubicBezTo>
                    <a:pt x="103" y="87"/>
                    <a:pt x="87" y="102"/>
                    <a:pt x="69" y="10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3F3F3F"/>
                </a:solidFill>
              </a:endParaRPr>
            </a:p>
          </p:txBody>
        </p:sp>
        <p:grpSp>
          <p:nvGrpSpPr>
            <p:cNvPr id="13" name="Group 12"/>
            <p:cNvGrpSpPr/>
            <p:nvPr/>
          </p:nvGrpSpPr>
          <p:grpSpPr>
            <a:xfrm>
              <a:off x="2057437" y="5246156"/>
              <a:ext cx="511175" cy="520700"/>
              <a:chOff x="4514057" y="4093818"/>
              <a:chExt cx="511175" cy="520700"/>
            </a:xfrm>
            <a:grpFill/>
          </p:grpSpPr>
          <p:sp>
            <p:nvSpPr>
              <p:cNvPr id="15" name="Freeform 7"/>
              <p:cNvSpPr>
                <a:spLocks/>
              </p:cNvSpPr>
              <p:nvPr/>
            </p:nvSpPr>
            <p:spPr bwMode="auto">
              <a:xfrm>
                <a:off x="4687094" y="4370043"/>
                <a:ext cx="41275" cy="80963"/>
              </a:xfrm>
              <a:custGeom>
                <a:avLst/>
                <a:gdLst>
                  <a:gd name="T0" fmla="*/ 0 w 26"/>
                  <a:gd name="T1" fmla="*/ 7 h 51"/>
                  <a:gd name="T2" fmla="*/ 7 w 26"/>
                  <a:gd name="T3" fmla="*/ 7 h 51"/>
                  <a:gd name="T4" fmla="*/ 7 w 26"/>
                  <a:gd name="T5" fmla="*/ 51 h 51"/>
                  <a:gd name="T6" fmla="*/ 17 w 26"/>
                  <a:gd name="T7" fmla="*/ 51 h 51"/>
                  <a:gd name="T8" fmla="*/ 17 w 26"/>
                  <a:gd name="T9" fmla="*/ 7 h 51"/>
                  <a:gd name="T10" fmla="*/ 26 w 26"/>
                  <a:gd name="T11" fmla="*/ 7 h 51"/>
                  <a:gd name="T12" fmla="*/ 26 w 26"/>
                  <a:gd name="T13" fmla="*/ 0 h 51"/>
                  <a:gd name="T14" fmla="*/ 0 w 26"/>
                  <a:gd name="T15" fmla="*/ 0 h 51"/>
                  <a:gd name="T16" fmla="*/ 0 w 26"/>
                  <a:gd name="T17" fmla="*/ 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1">
                    <a:moveTo>
                      <a:pt x="0" y="7"/>
                    </a:moveTo>
                    <a:lnTo>
                      <a:pt x="7" y="7"/>
                    </a:lnTo>
                    <a:lnTo>
                      <a:pt x="7" y="51"/>
                    </a:lnTo>
                    <a:lnTo>
                      <a:pt x="17" y="51"/>
                    </a:lnTo>
                    <a:lnTo>
                      <a:pt x="17" y="7"/>
                    </a:lnTo>
                    <a:lnTo>
                      <a:pt x="26" y="7"/>
                    </a:lnTo>
                    <a:lnTo>
                      <a:pt x="26" y="0"/>
                    </a:lnTo>
                    <a:lnTo>
                      <a:pt x="0" y="0"/>
                    </a:lnTo>
                    <a:lnTo>
                      <a:pt x="0" y="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3F3F3F"/>
                  </a:solidFill>
                </a:endParaRPr>
              </a:p>
            </p:txBody>
          </p:sp>
          <p:sp>
            <p:nvSpPr>
              <p:cNvPr id="16" name="Freeform 8"/>
              <p:cNvSpPr>
                <a:spLocks noEditPoints="1"/>
              </p:cNvSpPr>
              <p:nvPr/>
            </p:nvSpPr>
            <p:spPr bwMode="auto">
              <a:xfrm>
                <a:off x="4772819" y="4370043"/>
                <a:ext cx="34925" cy="80963"/>
              </a:xfrm>
              <a:custGeom>
                <a:avLst/>
                <a:gdLst>
                  <a:gd name="T0" fmla="*/ 6 w 9"/>
                  <a:gd name="T1" fmla="*/ 5 h 21"/>
                  <a:gd name="T2" fmla="*/ 5 w 9"/>
                  <a:gd name="T3" fmla="*/ 6 h 21"/>
                  <a:gd name="T4" fmla="*/ 3 w 9"/>
                  <a:gd name="T5" fmla="*/ 7 h 21"/>
                  <a:gd name="T6" fmla="*/ 3 w 9"/>
                  <a:gd name="T7" fmla="*/ 0 h 21"/>
                  <a:gd name="T8" fmla="*/ 0 w 9"/>
                  <a:gd name="T9" fmla="*/ 0 h 21"/>
                  <a:gd name="T10" fmla="*/ 0 w 9"/>
                  <a:gd name="T11" fmla="*/ 21 h 21"/>
                  <a:gd name="T12" fmla="*/ 3 w 9"/>
                  <a:gd name="T13" fmla="*/ 21 h 21"/>
                  <a:gd name="T14" fmla="*/ 3 w 9"/>
                  <a:gd name="T15" fmla="*/ 20 h 21"/>
                  <a:gd name="T16" fmla="*/ 5 w 9"/>
                  <a:gd name="T17" fmla="*/ 21 h 21"/>
                  <a:gd name="T18" fmla="*/ 6 w 9"/>
                  <a:gd name="T19" fmla="*/ 21 h 21"/>
                  <a:gd name="T20" fmla="*/ 8 w 9"/>
                  <a:gd name="T21" fmla="*/ 20 h 21"/>
                  <a:gd name="T22" fmla="*/ 9 w 9"/>
                  <a:gd name="T23" fmla="*/ 18 h 21"/>
                  <a:gd name="T24" fmla="*/ 9 w 9"/>
                  <a:gd name="T25" fmla="*/ 9 h 21"/>
                  <a:gd name="T26" fmla="*/ 8 w 9"/>
                  <a:gd name="T27" fmla="*/ 6 h 21"/>
                  <a:gd name="T28" fmla="*/ 6 w 9"/>
                  <a:gd name="T29" fmla="*/ 5 h 21"/>
                  <a:gd name="T30" fmla="*/ 6 w 9"/>
                  <a:gd name="T31" fmla="*/ 17 h 21"/>
                  <a:gd name="T32" fmla="*/ 6 w 9"/>
                  <a:gd name="T33" fmla="*/ 18 h 21"/>
                  <a:gd name="T34" fmla="*/ 5 w 9"/>
                  <a:gd name="T35" fmla="*/ 19 h 21"/>
                  <a:gd name="T36" fmla="*/ 4 w 9"/>
                  <a:gd name="T37" fmla="*/ 19 h 21"/>
                  <a:gd name="T38" fmla="*/ 3 w 9"/>
                  <a:gd name="T39" fmla="*/ 18 h 21"/>
                  <a:gd name="T40" fmla="*/ 3 w 9"/>
                  <a:gd name="T41" fmla="*/ 8 h 21"/>
                  <a:gd name="T42" fmla="*/ 4 w 9"/>
                  <a:gd name="T43" fmla="*/ 8 h 21"/>
                  <a:gd name="T44" fmla="*/ 5 w 9"/>
                  <a:gd name="T45" fmla="*/ 8 h 21"/>
                  <a:gd name="T46" fmla="*/ 6 w 9"/>
                  <a:gd name="T47" fmla="*/ 8 h 21"/>
                  <a:gd name="T48" fmla="*/ 6 w 9"/>
                  <a:gd name="T49" fmla="*/ 9 h 21"/>
                  <a:gd name="T50" fmla="*/ 6 w 9"/>
                  <a:gd name="T5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21">
                    <a:moveTo>
                      <a:pt x="6" y="5"/>
                    </a:moveTo>
                    <a:cubicBezTo>
                      <a:pt x="6" y="5"/>
                      <a:pt x="5" y="5"/>
                      <a:pt x="5" y="6"/>
                    </a:cubicBezTo>
                    <a:cubicBezTo>
                      <a:pt x="4" y="6"/>
                      <a:pt x="4" y="6"/>
                      <a:pt x="3" y="7"/>
                    </a:cubicBezTo>
                    <a:cubicBezTo>
                      <a:pt x="3" y="0"/>
                      <a:pt x="3" y="0"/>
                      <a:pt x="3" y="0"/>
                    </a:cubicBezTo>
                    <a:cubicBezTo>
                      <a:pt x="0" y="0"/>
                      <a:pt x="0" y="0"/>
                      <a:pt x="0" y="0"/>
                    </a:cubicBezTo>
                    <a:cubicBezTo>
                      <a:pt x="0" y="21"/>
                      <a:pt x="0" y="21"/>
                      <a:pt x="0" y="21"/>
                    </a:cubicBezTo>
                    <a:cubicBezTo>
                      <a:pt x="3" y="21"/>
                      <a:pt x="3" y="21"/>
                      <a:pt x="3" y="21"/>
                    </a:cubicBezTo>
                    <a:cubicBezTo>
                      <a:pt x="3" y="20"/>
                      <a:pt x="3" y="20"/>
                      <a:pt x="3" y="20"/>
                    </a:cubicBezTo>
                    <a:cubicBezTo>
                      <a:pt x="4" y="20"/>
                      <a:pt x="4" y="21"/>
                      <a:pt x="5" y="21"/>
                    </a:cubicBezTo>
                    <a:cubicBezTo>
                      <a:pt x="5" y="21"/>
                      <a:pt x="6" y="21"/>
                      <a:pt x="6" y="21"/>
                    </a:cubicBezTo>
                    <a:cubicBezTo>
                      <a:pt x="7" y="21"/>
                      <a:pt x="8" y="21"/>
                      <a:pt x="8" y="20"/>
                    </a:cubicBezTo>
                    <a:cubicBezTo>
                      <a:pt x="9" y="20"/>
                      <a:pt x="9" y="19"/>
                      <a:pt x="9" y="18"/>
                    </a:cubicBezTo>
                    <a:cubicBezTo>
                      <a:pt x="9" y="9"/>
                      <a:pt x="9" y="9"/>
                      <a:pt x="9" y="9"/>
                    </a:cubicBezTo>
                    <a:cubicBezTo>
                      <a:pt x="9" y="8"/>
                      <a:pt x="9" y="7"/>
                      <a:pt x="8" y="6"/>
                    </a:cubicBezTo>
                    <a:cubicBezTo>
                      <a:pt x="8" y="6"/>
                      <a:pt x="7" y="5"/>
                      <a:pt x="6" y="5"/>
                    </a:cubicBezTo>
                    <a:close/>
                    <a:moveTo>
                      <a:pt x="6" y="17"/>
                    </a:moveTo>
                    <a:cubicBezTo>
                      <a:pt x="6" y="18"/>
                      <a:pt x="6" y="18"/>
                      <a:pt x="6" y="18"/>
                    </a:cubicBezTo>
                    <a:cubicBezTo>
                      <a:pt x="5" y="19"/>
                      <a:pt x="5" y="19"/>
                      <a:pt x="5" y="19"/>
                    </a:cubicBezTo>
                    <a:cubicBezTo>
                      <a:pt x="4" y="19"/>
                      <a:pt x="4" y="19"/>
                      <a:pt x="4" y="19"/>
                    </a:cubicBezTo>
                    <a:cubicBezTo>
                      <a:pt x="4" y="18"/>
                      <a:pt x="3" y="18"/>
                      <a:pt x="3" y="18"/>
                    </a:cubicBezTo>
                    <a:cubicBezTo>
                      <a:pt x="3" y="8"/>
                      <a:pt x="3" y="8"/>
                      <a:pt x="3" y="8"/>
                    </a:cubicBezTo>
                    <a:cubicBezTo>
                      <a:pt x="3" y="8"/>
                      <a:pt x="4" y="8"/>
                      <a:pt x="4" y="8"/>
                    </a:cubicBezTo>
                    <a:cubicBezTo>
                      <a:pt x="4" y="8"/>
                      <a:pt x="4" y="8"/>
                      <a:pt x="5" y="8"/>
                    </a:cubicBezTo>
                    <a:cubicBezTo>
                      <a:pt x="5" y="8"/>
                      <a:pt x="5" y="8"/>
                      <a:pt x="6" y="8"/>
                    </a:cubicBezTo>
                    <a:cubicBezTo>
                      <a:pt x="6" y="8"/>
                      <a:pt x="6" y="9"/>
                      <a:pt x="6" y="9"/>
                    </a:cubicBezTo>
                    <a:lnTo>
                      <a:pt x="6" y="1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3F3F3F"/>
                  </a:solidFill>
                </a:endParaRPr>
              </a:p>
            </p:txBody>
          </p:sp>
          <p:sp>
            <p:nvSpPr>
              <p:cNvPr id="17" name="Freeform 9"/>
              <p:cNvSpPr>
                <a:spLocks/>
              </p:cNvSpPr>
              <p:nvPr/>
            </p:nvSpPr>
            <p:spPr bwMode="auto">
              <a:xfrm>
                <a:off x="4761707" y="4277968"/>
                <a:ext cx="11113" cy="46038"/>
              </a:xfrm>
              <a:custGeom>
                <a:avLst/>
                <a:gdLst>
                  <a:gd name="T0" fmla="*/ 1 w 3"/>
                  <a:gd name="T1" fmla="*/ 12 h 12"/>
                  <a:gd name="T2" fmla="*/ 2 w 3"/>
                  <a:gd name="T3" fmla="*/ 12 h 12"/>
                  <a:gd name="T4" fmla="*/ 3 w 3"/>
                  <a:gd name="T5" fmla="*/ 11 h 12"/>
                  <a:gd name="T6" fmla="*/ 3 w 3"/>
                  <a:gd name="T7" fmla="*/ 1 h 12"/>
                  <a:gd name="T8" fmla="*/ 2 w 3"/>
                  <a:gd name="T9" fmla="*/ 0 h 12"/>
                  <a:gd name="T10" fmla="*/ 1 w 3"/>
                  <a:gd name="T11" fmla="*/ 0 h 12"/>
                  <a:gd name="T12" fmla="*/ 0 w 3"/>
                  <a:gd name="T13" fmla="*/ 0 h 12"/>
                  <a:gd name="T14" fmla="*/ 0 w 3"/>
                  <a:gd name="T15" fmla="*/ 1 h 12"/>
                  <a:gd name="T16" fmla="*/ 0 w 3"/>
                  <a:gd name="T17" fmla="*/ 11 h 12"/>
                  <a:gd name="T18" fmla="*/ 0 w 3"/>
                  <a:gd name="T19" fmla="*/ 12 h 12"/>
                  <a:gd name="T20" fmla="*/ 1 w 3"/>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2">
                    <a:moveTo>
                      <a:pt x="1" y="12"/>
                    </a:moveTo>
                    <a:cubicBezTo>
                      <a:pt x="2" y="12"/>
                      <a:pt x="2" y="12"/>
                      <a:pt x="2" y="12"/>
                    </a:cubicBezTo>
                    <a:cubicBezTo>
                      <a:pt x="3" y="11"/>
                      <a:pt x="3" y="11"/>
                      <a:pt x="3" y="11"/>
                    </a:cubicBezTo>
                    <a:cubicBezTo>
                      <a:pt x="3" y="1"/>
                      <a:pt x="3" y="1"/>
                      <a:pt x="3" y="1"/>
                    </a:cubicBezTo>
                    <a:cubicBezTo>
                      <a:pt x="3" y="1"/>
                      <a:pt x="3" y="1"/>
                      <a:pt x="2" y="0"/>
                    </a:cubicBezTo>
                    <a:cubicBezTo>
                      <a:pt x="2" y="0"/>
                      <a:pt x="2" y="0"/>
                      <a:pt x="1" y="0"/>
                    </a:cubicBezTo>
                    <a:cubicBezTo>
                      <a:pt x="1" y="0"/>
                      <a:pt x="1" y="0"/>
                      <a:pt x="0" y="0"/>
                    </a:cubicBezTo>
                    <a:cubicBezTo>
                      <a:pt x="0" y="1"/>
                      <a:pt x="0" y="1"/>
                      <a:pt x="0" y="1"/>
                    </a:cubicBezTo>
                    <a:cubicBezTo>
                      <a:pt x="0" y="11"/>
                      <a:pt x="0" y="11"/>
                      <a:pt x="0" y="11"/>
                    </a:cubicBezTo>
                    <a:cubicBezTo>
                      <a:pt x="0" y="11"/>
                      <a:pt x="0" y="11"/>
                      <a:pt x="0" y="12"/>
                    </a:cubicBezTo>
                    <a:cubicBezTo>
                      <a:pt x="0" y="12"/>
                      <a:pt x="1" y="12"/>
                      <a:pt x="1"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3F3F3F"/>
                  </a:solidFill>
                </a:endParaRPr>
              </a:p>
            </p:txBody>
          </p:sp>
          <p:sp>
            <p:nvSpPr>
              <p:cNvPr id="18" name="Freeform 10"/>
              <p:cNvSpPr>
                <a:spLocks/>
              </p:cNvSpPr>
              <p:nvPr/>
            </p:nvSpPr>
            <p:spPr bwMode="auto">
              <a:xfrm>
                <a:off x="4731544" y="4389093"/>
                <a:ext cx="34925" cy="61913"/>
              </a:xfrm>
              <a:custGeom>
                <a:avLst/>
                <a:gdLst>
                  <a:gd name="T0" fmla="*/ 6 w 9"/>
                  <a:gd name="T1" fmla="*/ 12 h 16"/>
                  <a:gd name="T2" fmla="*/ 5 w 9"/>
                  <a:gd name="T3" fmla="*/ 13 h 16"/>
                  <a:gd name="T4" fmla="*/ 4 w 9"/>
                  <a:gd name="T5" fmla="*/ 13 h 16"/>
                  <a:gd name="T6" fmla="*/ 3 w 9"/>
                  <a:gd name="T7" fmla="*/ 13 h 16"/>
                  <a:gd name="T8" fmla="*/ 3 w 9"/>
                  <a:gd name="T9" fmla="*/ 12 h 16"/>
                  <a:gd name="T10" fmla="*/ 3 w 9"/>
                  <a:gd name="T11" fmla="*/ 0 h 16"/>
                  <a:gd name="T12" fmla="*/ 0 w 9"/>
                  <a:gd name="T13" fmla="*/ 0 h 16"/>
                  <a:gd name="T14" fmla="*/ 0 w 9"/>
                  <a:gd name="T15" fmla="*/ 13 h 16"/>
                  <a:gd name="T16" fmla="*/ 0 w 9"/>
                  <a:gd name="T17" fmla="*/ 15 h 16"/>
                  <a:gd name="T18" fmla="*/ 2 w 9"/>
                  <a:gd name="T19" fmla="*/ 16 h 16"/>
                  <a:gd name="T20" fmla="*/ 4 w 9"/>
                  <a:gd name="T21" fmla="*/ 16 h 16"/>
                  <a:gd name="T22" fmla="*/ 6 w 9"/>
                  <a:gd name="T23" fmla="*/ 14 h 16"/>
                  <a:gd name="T24" fmla="*/ 6 w 9"/>
                  <a:gd name="T25" fmla="*/ 16 h 16"/>
                  <a:gd name="T26" fmla="*/ 9 w 9"/>
                  <a:gd name="T27" fmla="*/ 16 h 16"/>
                  <a:gd name="T28" fmla="*/ 9 w 9"/>
                  <a:gd name="T29" fmla="*/ 0 h 16"/>
                  <a:gd name="T30" fmla="*/ 6 w 9"/>
                  <a:gd name="T31" fmla="*/ 0 h 16"/>
                  <a:gd name="T32" fmla="*/ 6 w 9"/>
                  <a:gd name="T33"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6">
                    <a:moveTo>
                      <a:pt x="6" y="12"/>
                    </a:moveTo>
                    <a:cubicBezTo>
                      <a:pt x="5" y="13"/>
                      <a:pt x="5" y="13"/>
                      <a:pt x="5" y="13"/>
                    </a:cubicBezTo>
                    <a:cubicBezTo>
                      <a:pt x="4" y="13"/>
                      <a:pt x="4" y="13"/>
                      <a:pt x="4" y="13"/>
                    </a:cubicBezTo>
                    <a:cubicBezTo>
                      <a:pt x="4" y="13"/>
                      <a:pt x="3" y="13"/>
                      <a:pt x="3" y="13"/>
                    </a:cubicBezTo>
                    <a:cubicBezTo>
                      <a:pt x="3" y="13"/>
                      <a:pt x="3" y="13"/>
                      <a:pt x="3" y="12"/>
                    </a:cubicBezTo>
                    <a:cubicBezTo>
                      <a:pt x="3" y="0"/>
                      <a:pt x="3" y="0"/>
                      <a:pt x="3" y="0"/>
                    </a:cubicBezTo>
                    <a:cubicBezTo>
                      <a:pt x="0" y="0"/>
                      <a:pt x="0" y="0"/>
                      <a:pt x="0" y="0"/>
                    </a:cubicBezTo>
                    <a:cubicBezTo>
                      <a:pt x="0" y="13"/>
                      <a:pt x="0" y="13"/>
                      <a:pt x="0" y="13"/>
                    </a:cubicBezTo>
                    <a:cubicBezTo>
                      <a:pt x="0" y="14"/>
                      <a:pt x="0" y="15"/>
                      <a:pt x="0" y="15"/>
                    </a:cubicBezTo>
                    <a:cubicBezTo>
                      <a:pt x="1" y="16"/>
                      <a:pt x="1" y="16"/>
                      <a:pt x="2" y="16"/>
                    </a:cubicBezTo>
                    <a:cubicBezTo>
                      <a:pt x="3" y="16"/>
                      <a:pt x="3" y="16"/>
                      <a:pt x="4" y="16"/>
                    </a:cubicBezTo>
                    <a:cubicBezTo>
                      <a:pt x="5" y="15"/>
                      <a:pt x="5" y="15"/>
                      <a:pt x="6" y="14"/>
                    </a:cubicBezTo>
                    <a:cubicBezTo>
                      <a:pt x="6" y="16"/>
                      <a:pt x="6" y="16"/>
                      <a:pt x="6" y="16"/>
                    </a:cubicBezTo>
                    <a:cubicBezTo>
                      <a:pt x="9" y="16"/>
                      <a:pt x="9" y="16"/>
                      <a:pt x="9" y="16"/>
                    </a:cubicBezTo>
                    <a:cubicBezTo>
                      <a:pt x="9" y="0"/>
                      <a:pt x="9" y="0"/>
                      <a:pt x="9" y="0"/>
                    </a:cubicBezTo>
                    <a:cubicBezTo>
                      <a:pt x="6" y="0"/>
                      <a:pt x="6" y="0"/>
                      <a:pt x="6" y="0"/>
                    </a:cubicBezTo>
                    <a:lnTo>
                      <a:pt x="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3F3F3F"/>
                  </a:solidFill>
                </a:endParaRPr>
              </a:p>
            </p:txBody>
          </p:sp>
          <p:sp>
            <p:nvSpPr>
              <p:cNvPr id="19" name="Freeform 11"/>
              <p:cNvSpPr>
                <a:spLocks noEditPoints="1"/>
              </p:cNvSpPr>
              <p:nvPr/>
            </p:nvSpPr>
            <p:spPr bwMode="auto">
              <a:xfrm>
                <a:off x="4514057" y="4093818"/>
                <a:ext cx="511175" cy="520700"/>
              </a:xfrm>
              <a:custGeom>
                <a:avLst/>
                <a:gdLst>
                  <a:gd name="T0" fmla="*/ 0 w 136"/>
                  <a:gd name="T1" fmla="*/ 0 h 136"/>
                  <a:gd name="T2" fmla="*/ 0 w 136"/>
                  <a:gd name="T3" fmla="*/ 136 h 136"/>
                  <a:gd name="T4" fmla="*/ 136 w 136"/>
                  <a:gd name="T5" fmla="*/ 136 h 136"/>
                  <a:gd name="T6" fmla="*/ 136 w 136"/>
                  <a:gd name="T7" fmla="*/ 0 h 136"/>
                  <a:gd name="T8" fmla="*/ 0 w 136"/>
                  <a:gd name="T9" fmla="*/ 0 h 136"/>
                  <a:gd name="T10" fmla="*/ 75 w 136"/>
                  <a:gd name="T11" fmla="*/ 45 h 136"/>
                  <a:gd name="T12" fmla="*/ 79 w 136"/>
                  <a:gd name="T13" fmla="*/ 45 h 136"/>
                  <a:gd name="T14" fmla="*/ 79 w 136"/>
                  <a:gd name="T15" fmla="*/ 59 h 136"/>
                  <a:gd name="T16" fmla="*/ 79 w 136"/>
                  <a:gd name="T17" fmla="*/ 59 h 136"/>
                  <a:gd name="T18" fmla="*/ 80 w 136"/>
                  <a:gd name="T19" fmla="*/ 60 h 136"/>
                  <a:gd name="T20" fmla="*/ 81 w 136"/>
                  <a:gd name="T21" fmla="*/ 59 h 136"/>
                  <a:gd name="T22" fmla="*/ 82 w 136"/>
                  <a:gd name="T23" fmla="*/ 58 h 136"/>
                  <a:gd name="T24" fmla="*/ 82 w 136"/>
                  <a:gd name="T25" fmla="*/ 45 h 136"/>
                  <a:gd name="T26" fmla="*/ 85 w 136"/>
                  <a:gd name="T27" fmla="*/ 45 h 136"/>
                  <a:gd name="T28" fmla="*/ 85 w 136"/>
                  <a:gd name="T29" fmla="*/ 63 h 136"/>
                  <a:gd name="T30" fmla="*/ 82 w 136"/>
                  <a:gd name="T31" fmla="*/ 63 h 136"/>
                  <a:gd name="T32" fmla="*/ 82 w 136"/>
                  <a:gd name="T33" fmla="*/ 61 h 136"/>
                  <a:gd name="T34" fmla="*/ 80 w 136"/>
                  <a:gd name="T35" fmla="*/ 62 h 136"/>
                  <a:gd name="T36" fmla="*/ 78 w 136"/>
                  <a:gd name="T37" fmla="*/ 63 h 136"/>
                  <a:gd name="T38" fmla="*/ 76 w 136"/>
                  <a:gd name="T39" fmla="*/ 62 h 136"/>
                  <a:gd name="T40" fmla="*/ 75 w 136"/>
                  <a:gd name="T41" fmla="*/ 60 h 136"/>
                  <a:gd name="T42" fmla="*/ 75 w 136"/>
                  <a:gd name="T43" fmla="*/ 45 h 136"/>
                  <a:gd name="T44" fmla="*/ 62 w 136"/>
                  <a:gd name="T45" fmla="*/ 49 h 136"/>
                  <a:gd name="T46" fmla="*/ 64 w 136"/>
                  <a:gd name="T47" fmla="*/ 46 h 136"/>
                  <a:gd name="T48" fmla="*/ 67 w 136"/>
                  <a:gd name="T49" fmla="*/ 45 h 136"/>
                  <a:gd name="T50" fmla="*/ 71 w 136"/>
                  <a:gd name="T51" fmla="*/ 46 h 136"/>
                  <a:gd name="T52" fmla="*/ 72 w 136"/>
                  <a:gd name="T53" fmla="*/ 49 h 136"/>
                  <a:gd name="T54" fmla="*/ 72 w 136"/>
                  <a:gd name="T55" fmla="*/ 58 h 136"/>
                  <a:gd name="T56" fmla="*/ 71 w 136"/>
                  <a:gd name="T57" fmla="*/ 62 h 136"/>
                  <a:gd name="T58" fmla="*/ 67 w 136"/>
                  <a:gd name="T59" fmla="*/ 63 h 136"/>
                  <a:gd name="T60" fmla="*/ 64 w 136"/>
                  <a:gd name="T61" fmla="*/ 62 h 136"/>
                  <a:gd name="T62" fmla="*/ 62 w 136"/>
                  <a:gd name="T63" fmla="*/ 58 h 136"/>
                  <a:gd name="T64" fmla="*/ 62 w 136"/>
                  <a:gd name="T65" fmla="*/ 49 h 136"/>
                  <a:gd name="T66" fmla="*/ 53 w 136"/>
                  <a:gd name="T67" fmla="*/ 39 h 136"/>
                  <a:gd name="T68" fmla="*/ 55 w 136"/>
                  <a:gd name="T69" fmla="*/ 49 h 136"/>
                  <a:gd name="T70" fmla="*/ 56 w 136"/>
                  <a:gd name="T71" fmla="*/ 49 h 136"/>
                  <a:gd name="T72" fmla="*/ 58 w 136"/>
                  <a:gd name="T73" fmla="*/ 39 h 136"/>
                  <a:gd name="T74" fmla="*/ 62 w 136"/>
                  <a:gd name="T75" fmla="*/ 39 h 136"/>
                  <a:gd name="T76" fmla="*/ 57 w 136"/>
                  <a:gd name="T77" fmla="*/ 53 h 136"/>
                  <a:gd name="T78" fmla="*/ 57 w 136"/>
                  <a:gd name="T79" fmla="*/ 63 h 136"/>
                  <a:gd name="T80" fmla="*/ 53 w 136"/>
                  <a:gd name="T81" fmla="*/ 63 h 136"/>
                  <a:gd name="T82" fmla="*/ 53 w 136"/>
                  <a:gd name="T83" fmla="*/ 53 h 136"/>
                  <a:gd name="T84" fmla="*/ 49 w 136"/>
                  <a:gd name="T85" fmla="*/ 39 h 136"/>
                  <a:gd name="T86" fmla="*/ 53 w 136"/>
                  <a:gd name="T87" fmla="*/ 39 h 136"/>
                  <a:gd name="T88" fmla="*/ 102 w 136"/>
                  <a:gd name="T89" fmla="*/ 88 h 136"/>
                  <a:gd name="T90" fmla="*/ 92 w 136"/>
                  <a:gd name="T91" fmla="*/ 97 h 136"/>
                  <a:gd name="T92" fmla="*/ 43 w 136"/>
                  <a:gd name="T93" fmla="*/ 97 h 136"/>
                  <a:gd name="T94" fmla="*/ 34 w 136"/>
                  <a:gd name="T95" fmla="*/ 88 h 136"/>
                  <a:gd name="T96" fmla="*/ 34 w 136"/>
                  <a:gd name="T97" fmla="*/ 78 h 136"/>
                  <a:gd name="T98" fmla="*/ 43 w 136"/>
                  <a:gd name="T99" fmla="*/ 68 h 136"/>
                  <a:gd name="T100" fmla="*/ 92 w 136"/>
                  <a:gd name="T101" fmla="*/ 68 h 136"/>
                  <a:gd name="T102" fmla="*/ 102 w 136"/>
                  <a:gd name="T103" fmla="*/ 78 h 136"/>
                  <a:gd name="T104" fmla="*/ 102 w 136"/>
                  <a:gd name="T105" fmla="*/ 8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136">
                    <a:moveTo>
                      <a:pt x="0" y="0"/>
                    </a:moveTo>
                    <a:cubicBezTo>
                      <a:pt x="0" y="136"/>
                      <a:pt x="0" y="136"/>
                      <a:pt x="0" y="136"/>
                    </a:cubicBezTo>
                    <a:cubicBezTo>
                      <a:pt x="136" y="136"/>
                      <a:pt x="136" y="136"/>
                      <a:pt x="136" y="136"/>
                    </a:cubicBezTo>
                    <a:cubicBezTo>
                      <a:pt x="136" y="0"/>
                      <a:pt x="136" y="0"/>
                      <a:pt x="136" y="0"/>
                    </a:cubicBezTo>
                    <a:lnTo>
                      <a:pt x="0" y="0"/>
                    </a:lnTo>
                    <a:close/>
                    <a:moveTo>
                      <a:pt x="75" y="45"/>
                    </a:moveTo>
                    <a:cubicBezTo>
                      <a:pt x="79" y="45"/>
                      <a:pt x="79" y="45"/>
                      <a:pt x="79" y="45"/>
                    </a:cubicBezTo>
                    <a:cubicBezTo>
                      <a:pt x="79" y="59"/>
                      <a:pt x="79" y="59"/>
                      <a:pt x="79" y="59"/>
                    </a:cubicBezTo>
                    <a:cubicBezTo>
                      <a:pt x="79" y="59"/>
                      <a:pt x="79" y="59"/>
                      <a:pt x="79" y="59"/>
                    </a:cubicBezTo>
                    <a:cubicBezTo>
                      <a:pt x="79" y="60"/>
                      <a:pt x="79" y="60"/>
                      <a:pt x="80" y="60"/>
                    </a:cubicBezTo>
                    <a:cubicBezTo>
                      <a:pt x="80" y="60"/>
                      <a:pt x="80" y="60"/>
                      <a:pt x="81" y="59"/>
                    </a:cubicBezTo>
                    <a:cubicBezTo>
                      <a:pt x="81" y="59"/>
                      <a:pt x="81" y="59"/>
                      <a:pt x="82" y="58"/>
                    </a:cubicBezTo>
                    <a:cubicBezTo>
                      <a:pt x="82" y="45"/>
                      <a:pt x="82" y="45"/>
                      <a:pt x="82" y="45"/>
                    </a:cubicBezTo>
                    <a:cubicBezTo>
                      <a:pt x="85" y="45"/>
                      <a:pt x="85" y="45"/>
                      <a:pt x="85" y="45"/>
                    </a:cubicBezTo>
                    <a:cubicBezTo>
                      <a:pt x="85" y="63"/>
                      <a:pt x="85" y="63"/>
                      <a:pt x="85" y="63"/>
                    </a:cubicBezTo>
                    <a:cubicBezTo>
                      <a:pt x="82" y="63"/>
                      <a:pt x="82" y="63"/>
                      <a:pt x="82" y="63"/>
                    </a:cubicBezTo>
                    <a:cubicBezTo>
                      <a:pt x="82" y="61"/>
                      <a:pt x="82" y="61"/>
                      <a:pt x="82" y="61"/>
                    </a:cubicBezTo>
                    <a:cubicBezTo>
                      <a:pt x="81" y="61"/>
                      <a:pt x="80" y="62"/>
                      <a:pt x="80" y="62"/>
                    </a:cubicBezTo>
                    <a:cubicBezTo>
                      <a:pt x="79" y="63"/>
                      <a:pt x="78" y="63"/>
                      <a:pt x="78" y="63"/>
                    </a:cubicBezTo>
                    <a:cubicBezTo>
                      <a:pt x="77" y="63"/>
                      <a:pt x="76" y="63"/>
                      <a:pt x="76" y="62"/>
                    </a:cubicBezTo>
                    <a:cubicBezTo>
                      <a:pt x="75" y="61"/>
                      <a:pt x="75" y="61"/>
                      <a:pt x="75" y="60"/>
                    </a:cubicBezTo>
                    <a:lnTo>
                      <a:pt x="75" y="45"/>
                    </a:lnTo>
                    <a:close/>
                    <a:moveTo>
                      <a:pt x="62" y="49"/>
                    </a:moveTo>
                    <a:cubicBezTo>
                      <a:pt x="62" y="48"/>
                      <a:pt x="63" y="47"/>
                      <a:pt x="64" y="46"/>
                    </a:cubicBezTo>
                    <a:cubicBezTo>
                      <a:pt x="65" y="45"/>
                      <a:pt x="66" y="45"/>
                      <a:pt x="67" y="45"/>
                    </a:cubicBezTo>
                    <a:cubicBezTo>
                      <a:pt x="69" y="45"/>
                      <a:pt x="70" y="45"/>
                      <a:pt x="71" y="46"/>
                    </a:cubicBezTo>
                    <a:cubicBezTo>
                      <a:pt x="72" y="47"/>
                      <a:pt x="72" y="48"/>
                      <a:pt x="72" y="49"/>
                    </a:cubicBezTo>
                    <a:cubicBezTo>
                      <a:pt x="72" y="58"/>
                      <a:pt x="72" y="58"/>
                      <a:pt x="72" y="58"/>
                    </a:cubicBezTo>
                    <a:cubicBezTo>
                      <a:pt x="72" y="60"/>
                      <a:pt x="72" y="61"/>
                      <a:pt x="71" y="62"/>
                    </a:cubicBezTo>
                    <a:cubicBezTo>
                      <a:pt x="70" y="63"/>
                      <a:pt x="69" y="63"/>
                      <a:pt x="67" y="63"/>
                    </a:cubicBezTo>
                    <a:cubicBezTo>
                      <a:pt x="66" y="63"/>
                      <a:pt x="65" y="63"/>
                      <a:pt x="64" y="62"/>
                    </a:cubicBezTo>
                    <a:cubicBezTo>
                      <a:pt x="63" y="61"/>
                      <a:pt x="62" y="60"/>
                      <a:pt x="62" y="58"/>
                    </a:cubicBezTo>
                    <a:lnTo>
                      <a:pt x="62" y="49"/>
                    </a:lnTo>
                    <a:close/>
                    <a:moveTo>
                      <a:pt x="53" y="39"/>
                    </a:moveTo>
                    <a:cubicBezTo>
                      <a:pt x="55" y="49"/>
                      <a:pt x="55" y="49"/>
                      <a:pt x="55" y="49"/>
                    </a:cubicBezTo>
                    <a:cubicBezTo>
                      <a:pt x="56" y="49"/>
                      <a:pt x="56" y="49"/>
                      <a:pt x="56" y="49"/>
                    </a:cubicBezTo>
                    <a:cubicBezTo>
                      <a:pt x="58" y="39"/>
                      <a:pt x="58" y="39"/>
                      <a:pt x="58" y="39"/>
                    </a:cubicBezTo>
                    <a:cubicBezTo>
                      <a:pt x="62" y="39"/>
                      <a:pt x="62" y="39"/>
                      <a:pt x="62" y="39"/>
                    </a:cubicBezTo>
                    <a:cubicBezTo>
                      <a:pt x="57" y="53"/>
                      <a:pt x="57" y="53"/>
                      <a:pt x="57" y="53"/>
                    </a:cubicBezTo>
                    <a:cubicBezTo>
                      <a:pt x="57" y="63"/>
                      <a:pt x="57" y="63"/>
                      <a:pt x="57" y="63"/>
                    </a:cubicBezTo>
                    <a:cubicBezTo>
                      <a:pt x="53" y="63"/>
                      <a:pt x="53" y="63"/>
                      <a:pt x="53" y="63"/>
                    </a:cubicBezTo>
                    <a:cubicBezTo>
                      <a:pt x="53" y="53"/>
                      <a:pt x="53" y="53"/>
                      <a:pt x="53" y="53"/>
                    </a:cubicBezTo>
                    <a:cubicBezTo>
                      <a:pt x="49" y="39"/>
                      <a:pt x="49" y="39"/>
                      <a:pt x="49" y="39"/>
                    </a:cubicBezTo>
                    <a:lnTo>
                      <a:pt x="53" y="39"/>
                    </a:lnTo>
                    <a:close/>
                    <a:moveTo>
                      <a:pt x="102" y="88"/>
                    </a:moveTo>
                    <a:cubicBezTo>
                      <a:pt x="102" y="93"/>
                      <a:pt x="97" y="97"/>
                      <a:pt x="92" y="97"/>
                    </a:cubicBezTo>
                    <a:cubicBezTo>
                      <a:pt x="43" y="97"/>
                      <a:pt x="43" y="97"/>
                      <a:pt x="43" y="97"/>
                    </a:cubicBezTo>
                    <a:cubicBezTo>
                      <a:pt x="38" y="97"/>
                      <a:pt x="34" y="93"/>
                      <a:pt x="34" y="88"/>
                    </a:cubicBezTo>
                    <a:cubicBezTo>
                      <a:pt x="34" y="78"/>
                      <a:pt x="34" y="78"/>
                      <a:pt x="34" y="78"/>
                    </a:cubicBezTo>
                    <a:cubicBezTo>
                      <a:pt x="34" y="73"/>
                      <a:pt x="38" y="68"/>
                      <a:pt x="43" y="68"/>
                    </a:cubicBezTo>
                    <a:cubicBezTo>
                      <a:pt x="92" y="68"/>
                      <a:pt x="92" y="68"/>
                      <a:pt x="92" y="68"/>
                    </a:cubicBezTo>
                    <a:cubicBezTo>
                      <a:pt x="97" y="68"/>
                      <a:pt x="102" y="73"/>
                      <a:pt x="102" y="78"/>
                    </a:cubicBezTo>
                    <a:lnTo>
                      <a:pt x="102" y="8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3F3F3F"/>
                  </a:solidFill>
                </a:endParaRPr>
              </a:p>
            </p:txBody>
          </p:sp>
          <p:sp>
            <p:nvSpPr>
              <p:cNvPr id="20" name="Freeform 12"/>
              <p:cNvSpPr>
                <a:spLocks noEditPoints="1"/>
              </p:cNvSpPr>
              <p:nvPr/>
            </p:nvSpPr>
            <p:spPr bwMode="auto">
              <a:xfrm>
                <a:off x="4815682" y="4389093"/>
                <a:ext cx="33338" cy="61913"/>
              </a:xfrm>
              <a:custGeom>
                <a:avLst/>
                <a:gdLst>
                  <a:gd name="T0" fmla="*/ 4 w 9"/>
                  <a:gd name="T1" fmla="*/ 0 h 16"/>
                  <a:gd name="T2" fmla="*/ 1 w 9"/>
                  <a:gd name="T3" fmla="*/ 1 h 16"/>
                  <a:gd name="T4" fmla="*/ 0 w 9"/>
                  <a:gd name="T5" fmla="*/ 5 h 16"/>
                  <a:gd name="T6" fmla="*/ 0 w 9"/>
                  <a:gd name="T7" fmla="*/ 12 h 16"/>
                  <a:gd name="T8" fmla="*/ 1 w 9"/>
                  <a:gd name="T9" fmla="*/ 15 h 16"/>
                  <a:gd name="T10" fmla="*/ 4 w 9"/>
                  <a:gd name="T11" fmla="*/ 16 h 16"/>
                  <a:gd name="T12" fmla="*/ 8 w 9"/>
                  <a:gd name="T13" fmla="*/ 15 h 16"/>
                  <a:gd name="T14" fmla="*/ 9 w 9"/>
                  <a:gd name="T15" fmla="*/ 12 h 16"/>
                  <a:gd name="T16" fmla="*/ 9 w 9"/>
                  <a:gd name="T17" fmla="*/ 11 h 16"/>
                  <a:gd name="T18" fmla="*/ 6 w 9"/>
                  <a:gd name="T19" fmla="*/ 11 h 16"/>
                  <a:gd name="T20" fmla="*/ 6 w 9"/>
                  <a:gd name="T21" fmla="*/ 11 h 16"/>
                  <a:gd name="T22" fmla="*/ 5 w 9"/>
                  <a:gd name="T23" fmla="*/ 13 h 16"/>
                  <a:gd name="T24" fmla="*/ 4 w 9"/>
                  <a:gd name="T25" fmla="*/ 14 h 16"/>
                  <a:gd name="T26" fmla="*/ 3 w 9"/>
                  <a:gd name="T27" fmla="*/ 13 h 16"/>
                  <a:gd name="T28" fmla="*/ 3 w 9"/>
                  <a:gd name="T29" fmla="*/ 11 h 16"/>
                  <a:gd name="T30" fmla="*/ 3 w 9"/>
                  <a:gd name="T31" fmla="*/ 9 h 16"/>
                  <a:gd name="T32" fmla="*/ 9 w 9"/>
                  <a:gd name="T33" fmla="*/ 9 h 16"/>
                  <a:gd name="T34" fmla="*/ 9 w 9"/>
                  <a:gd name="T35" fmla="*/ 5 h 16"/>
                  <a:gd name="T36" fmla="*/ 8 w 9"/>
                  <a:gd name="T37" fmla="*/ 1 h 16"/>
                  <a:gd name="T38" fmla="*/ 4 w 9"/>
                  <a:gd name="T39" fmla="*/ 0 h 16"/>
                  <a:gd name="T40" fmla="*/ 6 w 9"/>
                  <a:gd name="T41" fmla="*/ 6 h 16"/>
                  <a:gd name="T42" fmla="*/ 3 w 9"/>
                  <a:gd name="T43" fmla="*/ 6 h 16"/>
                  <a:gd name="T44" fmla="*/ 3 w 9"/>
                  <a:gd name="T45" fmla="*/ 5 h 16"/>
                  <a:gd name="T46" fmla="*/ 3 w 9"/>
                  <a:gd name="T47" fmla="*/ 3 h 16"/>
                  <a:gd name="T48" fmla="*/ 4 w 9"/>
                  <a:gd name="T49" fmla="*/ 3 h 16"/>
                  <a:gd name="T50" fmla="*/ 5 w 9"/>
                  <a:gd name="T51" fmla="*/ 3 h 16"/>
                  <a:gd name="T52" fmla="*/ 6 w 9"/>
                  <a:gd name="T53" fmla="*/ 5 h 16"/>
                  <a:gd name="T54" fmla="*/ 6 w 9"/>
                  <a:gd name="T5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 h="16">
                    <a:moveTo>
                      <a:pt x="4" y="0"/>
                    </a:moveTo>
                    <a:cubicBezTo>
                      <a:pt x="3" y="0"/>
                      <a:pt x="2" y="0"/>
                      <a:pt x="1" y="1"/>
                    </a:cubicBezTo>
                    <a:cubicBezTo>
                      <a:pt x="0" y="2"/>
                      <a:pt x="0" y="3"/>
                      <a:pt x="0" y="5"/>
                    </a:cubicBezTo>
                    <a:cubicBezTo>
                      <a:pt x="0" y="12"/>
                      <a:pt x="0" y="12"/>
                      <a:pt x="0" y="12"/>
                    </a:cubicBezTo>
                    <a:cubicBezTo>
                      <a:pt x="0" y="13"/>
                      <a:pt x="0" y="14"/>
                      <a:pt x="1" y="15"/>
                    </a:cubicBezTo>
                    <a:cubicBezTo>
                      <a:pt x="2" y="16"/>
                      <a:pt x="3" y="16"/>
                      <a:pt x="4" y="16"/>
                    </a:cubicBezTo>
                    <a:cubicBezTo>
                      <a:pt x="6" y="16"/>
                      <a:pt x="7" y="16"/>
                      <a:pt x="8" y="15"/>
                    </a:cubicBezTo>
                    <a:cubicBezTo>
                      <a:pt x="8" y="14"/>
                      <a:pt x="9" y="13"/>
                      <a:pt x="9" y="12"/>
                    </a:cubicBezTo>
                    <a:cubicBezTo>
                      <a:pt x="9" y="11"/>
                      <a:pt x="9" y="11"/>
                      <a:pt x="9" y="11"/>
                    </a:cubicBezTo>
                    <a:cubicBezTo>
                      <a:pt x="6" y="11"/>
                      <a:pt x="6" y="11"/>
                      <a:pt x="6" y="11"/>
                    </a:cubicBezTo>
                    <a:cubicBezTo>
                      <a:pt x="6" y="11"/>
                      <a:pt x="6" y="11"/>
                      <a:pt x="6" y="11"/>
                    </a:cubicBezTo>
                    <a:cubicBezTo>
                      <a:pt x="6" y="12"/>
                      <a:pt x="5" y="13"/>
                      <a:pt x="5" y="13"/>
                    </a:cubicBezTo>
                    <a:cubicBezTo>
                      <a:pt x="5" y="13"/>
                      <a:pt x="5" y="14"/>
                      <a:pt x="4" y="14"/>
                    </a:cubicBezTo>
                    <a:cubicBezTo>
                      <a:pt x="4" y="14"/>
                      <a:pt x="3" y="13"/>
                      <a:pt x="3" y="13"/>
                    </a:cubicBezTo>
                    <a:cubicBezTo>
                      <a:pt x="3" y="13"/>
                      <a:pt x="3" y="12"/>
                      <a:pt x="3" y="11"/>
                    </a:cubicBezTo>
                    <a:cubicBezTo>
                      <a:pt x="3" y="9"/>
                      <a:pt x="3" y="9"/>
                      <a:pt x="3" y="9"/>
                    </a:cubicBezTo>
                    <a:cubicBezTo>
                      <a:pt x="9" y="9"/>
                      <a:pt x="9" y="9"/>
                      <a:pt x="9" y="9"/>
                    </a:cubicBezTo>
                    <a:cubicBezTo>
                      <a:pt x="9" y="5"/>
                      <a:pt x="9" y="5"/>
                      <a:pt x="9" y="5"/>
                    </a:cubicBezTo>
                    <a:cubicBezTo>
                      <a:pt x="9" y="3"/>
                      <a:pt x="8" y="2"/>
                      <a:pt x="8" y="1"/>
                    </a:cubicBezTo>
                    <a:cubicBezTo>
                      <a:pt x="7" y="0"/>
                      <a:pt x="6" y="0"/>
                      <a:pt x="4" y="0"/>
                    </a:cubicBezTo>
                    <a:close/>
                    <a:moveTo>
                      <a:pt x="6" y="6"/>
                    </a:moveTo>
                    <a:cubicBezTo>
                      <a:pt x="3" y="6"/>
                      <a:pt x="3" y="6"/>
                      <a:pt x="3" y="6"/>
                    </a:cubicBezTo>
                    <a:cubicBezTo>
                      <a:pt x="3" y="5"/>
                      <a:pt x="3" y="5"/>
                      <a:pt x="3" y="5"/>
                    </a:cubicBezTo>
                    <a:cubicBezTo>
                      <a:pt x="3" y="4"/>
                      <a:pt x="3" y="3"/>
                      <a:pt x="3" y="3"/>
                    </a:cubicBezTo>
                    <a:cubicBezTo>
                      <a:pt x="3" y="3"/>
                      <a:pt x="4" y="3"/>
                      <a:pt x="4" y="3"/>
                    </a:cubicBezTo>
                    <a:cubicBezTo>
                      <a:pt x="5" y="3"/>
                      <a:pt x="5" y="3"/>
                      <a:pt x="5" y="3"/>
                    </a:cubicBezTo>
                    <a:cubicBezTo>
                      <a:pt x="5" y="3"/>
                      <a:pt x="6" y="4"/>
                      <a:pt x="6" y="5"/>
                    </a:cubicBezTo>
                    <a:lnTo>
                      <a:pt x="6" y="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3F3F3F"/>
                  </a:solidFill>
                </a:endParaRPr>
              </a:p>
            </p:txBody>
          </p:sp>
        </p:grpSp>
        <p:sp>
          <p:nvSpPr>
            <p:cNvPr id="14" name="Freeform 13"/>
            <p:cNvSpPr>
              <a:spLocks noEditPoints="1"/>
            </p:cNvSpPr>
            <p:nvPr/>
          </p:nvSpPr>
          <p:spPr bwMode="auto">
            <a:xfrm>
              <a:off x="1361583" y="5246156"/>
              <a:ext cx="511175" cy="520700"/>
            </a:xfrm>
            <a:custGeom>
              <a:avLst/>
              <a:gdLst>
                <a:gd name="T0" fmla="*/ 0 w 136"/>
                <a:gd name="T1" fmla="*/ 0 h 136"/>
                <a:gd name="T2" fmla="*/ 0 w 136"/>
                <a:gd name="T3" fmla="*/ 136 h 136"/>
                <a:gd name="T4" fmla="*/ 136 w 136"/>
                <a:gd name="T5" fmla="*/ 136 h 136"/>
                <a:gd name="T6" fmla="*/ 136 w 136"/>
                <a:gd name="T7" fmla="*/ 0 h 136"/>
                <a:gd name="T8" fmla="*/ 0 w 136"/>
                <a:gd name="T9" fmla="*/ 0 h 136"/>
                <a:gd name="T10" fmla="*/ 49 w 136"/>
                <a:gd name="T11" fmla="*/ 97 h 136"/>
                <a:gd name="T12" fmla="*/ 36 w 136"/>
                <a:gd name="T13" fmla="*/ 97 h 136"/>
                <a:gd name="T14" fmla="*/ 36 w 136"/>
                <a:gd name="T15" fmla="*/ 54 h 136"/>
                <a:gd name="T16" fmla="*/ 49 w 136"/>
                <a:gd name="T17" fmla="*/ 54 h 136"/>
                <a:gd name="T18" fmla="*/ 49 w 136"/>
                <a:gd name="T19" fmla="*/ 97 h 136"/>
                <a:gd name="T20" fmla="*/ 42 w 136"/>
                <a:gd name="T21" fmla="*/ 49 h 136"/>
                <a:gd name="T22" fmla="*/ 42 w 136"/>
                <a:gd name="T23" fmla="*/ 49 h 136"/>
                <a:gd name="T24" fmla="*/ 34 w 136"/>
                <a:gd name="T25" fmla="*/ 42 h 136"/>
                <a:gd name="T26" fmla="*/ 42 w 136"/>
                <a:gd name="T27" fmla="*/ 34 h 136"/>
                <a:gd name="T28" fmla="*/ 50 w 136"/>
                <a:gd name="T29" fmla="*/ 42 h 136"/>
                <a:gd name="T30" fmla="*/ 42 w 136"/>
                <a:gd name="T31" fmla="*/ 49 h 136"/>
                <a:gd name="T32" fmla="*/ 102 w 136"/>
                <a:gd name="T33" fmla="*/ 97 h 136"/>
                <a:gd name="T34" fmla="*/ 87 w 136"/>
                <a:gd name="T35" fmla="*/ 97 h 136"/>
                <a:gd name="T36" fmla="*/ 87 w 136"/>
                <a:gd name="T37" fmla="*/ 75 h 136"/>
                <a:gd name="T38" fmla="*/ 79 w 136"/>
                <a:gd name="T39" fmla="*/ 65 h 136"/>
                <a:gd name="T40" fmla="*/ 72 w 136"/>
                <a:gd name="T41" fmla="*/ 70 h 136"/>
                <a:gd name="T42" fmla="*/ 72 w 136"/>
                <a:gd name="T43" fmla="*/ 74 h 136"/>
                <a:gd name="T44" fmla="*/ 72 w 136"/>
                <a:gd name="T45" fmla="*/ 97 h 136"/>
                <a:gd name="T46" fmla="*/ 57 w 136"/>
                <a:gd name="T47" fmla="*/ 97 h 136"/>
                <a:gd name="T48" fmla="*/ 57 w 136"/>
                <a:gd name="T49" fmla="*/ 54 h 136"/>
                <a:gd name="T50" fmla="*/ 72 w 136"/>
                <a:gd name="T51" fmla="*/ 54 h 136"/>
                <a:gd name="T52" fmla="*/ 72 w 136"/>
                <a:gd name="T53" fmla="*/ 61 h 136"/>
                <a:gd name="T54" fmla="*/ 85 w 136"/>
                <a:gd name="T55" fmla="*/ 54 h 136"/>
                <a:gd name="T56" fmla="*/ 102 w 136"/>
                <a:gd name="T57" fmla="*/ 73 h 136"/>
                <a:gd name="T58" fmla="*/ 102 w 136"/>
                <a:gd name="T59" fmla="*/ 9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136">
                  <a:moveTo>
                    <a:pt x="0" y="0"/>
                  </a:moveTo>
                  <a:cubicBezTo>
                    <a:pt x="0" y="136"/>
                    <a:pt x="0" y="136"/>
                    <a:pt x="0" y="136"/>
                  </a:cubicBezTo>
                  <a:cubicBezTo>
                    <a:pt x="136" y="136"/>
                    <a:pt x="136" y="136"/>
                    <a:pt x="136" y="136"/>
                  </a:cubicBezTo>
                  <a:cubicBezTo>
                    <a:pt x="136" y="0"/>
                    <a:pt x="136" y="0"/>
                    <a:pt x="136" y="0"/>
                  </a:cubicBezTo>
                  <a:lnTo>
                    <a:pt x="0" y="0"/>
                  </a:lnTo>
                  <a:close/>
                  <a:moveTo>
                    <a:pt x="49" y="97"/>
                  </a:moveTo>
                  <a:cubicBezTo>
                    <a:pt x="36" y="97"/>
                    <a:pt x="36" y="97"/>
                    <a:pt x="36" y="97"/>
                  </a:cubicBezTo>
                  <a:cubicBezTo>
                    <a:pt x="36" y="54"/>
                    <a:pt x="36" y="54"/>
                    <a:pt x="36" y="54"/>
                  </a:cubicBezTo>
                  <a:cubicBezTo>
                    <a:pt x="49" y="54"/>
                    <a:pt x="49" y="54"/>
                    <a:pt x="49" y="54"/>
                  </a:cubicBezTo>
                  <a:lnTo>
                    <a:pt x="49" y="97"/>
                  </a:lnTo>
                  <a:close/>
                  <a:moveTo>
                    <a:pt x="42" y="49"/>
                  </a:moveTo>
                  <a:cubicBezTo>
                    <a:pt x="42" y="49"/>
                    <a:pt x="42" y="49"/>
                    <a:pt x="42" y="49"/>
                  </a:cubicBezTo>
                  <a:cubicBezTo>
                    <a:pt x="37" y="49"/>
                    <a:pt x="34" y="46"/>
                    <a:pt x="34" y="42"/>
                  </a:cubicBezTo>
                  <a:cubicBezTo>
                    <a:pt x="34" y="38"/>
                    <a:pt x="37" y="34"/>
                    <a:pt x="42" y="34"/>
                  </a:cubicBezTo>
                  <a:cubicBezTo>
                    <a:pt x="47" y="34"/>
                    <a:pt x="50" y="38"/>
                    <a:pt x="50" y="42"/>
                  </a:cubicBezTo>
                  <a:cubicBezTo>
                    <a:pt x="50" y="46"/>
                    <a:pt x="47" y="49"/>
                    <a:pt x="42" y="49"/>
                  </a:cubicBezTo>
                  <a:close/>
                  <a:moveTo>
                    <a:pt x="102" y="97"/>
                  </a:moveTo>
                  <a:cubicBezTo>
                    <a:pt x="87" y="97"/>
                    <a:pt x="87" y="97"/>
                    <a:pt x="87" y="97"/>
                  </a:cubicBezTo>
                  <a:cubicBezTo>
                    <a:pt x="87" y="75"/>
                    <a:pt x="87" y="75"/>
                    <a:pt x="87" y="75"/>
                  </a:cubicBezTo>
                  <a:cubicBezTo>
                    <a:pt x="87" y="69"/>
                    <a:pt x="85" y="65"/>
                    <a:pt x="79" y="65"/>
                  </a:cubicBezTo>
                  <a:cubicBezTo>
                    <a:pt x="75" y="65"/>
                    <a:pt x="73" y="68"/>
                    <a:pt x="72" y="70"/>
                  </a:cubicBezTo>
                  <a:cubicBezTo>
                    <a:pt x="72" y="71"/>
                    <a:pt x="72" y="73"/>
                    <a:pt x="72" y="74"/>
                  </a:cubicBezTo>
                  <a:cubicBezTo>
                    <a:pt x="72" y="97"/>
                    <a:pt x="72" y="97"/>
                    <a:pt x="72" y="97"/>
                  </a:cubicBezTo>
                  <a:cubicBezTo>
                    <a:pt x="57" y="97"/>
                    <a:pt x="57" y="97"/>
                    <a:pt x="57" y="97"/>
                  </a:cubicBezTo>
                  <a:cubicBezTo>
                    <a:pt x="57" y="97"/>
                    <a:pt x="57" y="58"/>
                    <a:pt x="57" y="54"/>
                  </a:cubicBezTo>
                  <a:cubicBezTo>
                    <a:pt x="72" y="54"/>
                    <a:pt x="72" y="54"/>
                    <a:pt x="72" y="54"/>
                  </a:cubicBezTo>
                  <a:cubicBezTo>
                    <a:pt x="72" y="61"/>
                    <a:pt x="72" y="61"/>
                    <a:pt x="72" y="61"/>
                  </a:cubicBezTo>
                  <a:cubicBezTo>
                    <a:pt x="73" y="58"/>
                    <a:pt x="78" y="54"/>
                    <a:pt x="85" y="54"/>
                  </a:cubicBezTo>
                  <a:cubicBezTo>
                    <a:pt x="95" y="54"/>
                    <a:pt x="102" y="60"/>
                    <a:pt x="102" y="73"/>
                  </a:cubicBezTo>
                  <a:lnTo>
                    <a:pt x="102" y="9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3F3F3F"/>
                </a:solidFill>
              </a:endParaRPr>
            </a:p>
          </p:txBody>
        </p:sp>
      </p:grpSp>
      <p:sp>
        <p:nvSpPr>
          <p:cNvPr id="3" name="TextBox 2">
            <a:extLst>
              <a:ext uri="{FF2B5EF4-FFF2-40B4-BE49-F238E27FC236}">
                <a16:creationId xmlns:a16="http://schemas.microsoft.com/office/drawing/2014/main" id="{87834F37-04BA-6449-BC59-7CDE072FEA07}"/>
              </a:ext>
            </a:extLst>
          </p:cNvPr>
          <p:cNvSpPr txBox="1"/>
          <p:nvPr/>
        </p:nvSpPr>
        <p:spPr>
          <a:xfrm>
            <a:off x="347241" y="2746054"/>
            <a:ext cx="8646288" cy="1754326"/>
          </a:xfrm>
          <a:prstGeom prst="rect">
            <a:avLst/>
          </a:prstGeom>
          <a:noFill/>
        </p:spPr>
        <p:txBody>
          <a:bodyPr wrap="square" rtlCol="0">
            <a:spAutoFit/>
          </a:bodyPr>
          <a:lstStyle/>
          <a:p>
            <a:pPr algn="ctr"/>
            <a:r>
              <a:rPr lang="en-US" dirty="0"/>
              <a:t>Please feel free to call or email an Agent at any time</a:t>
            </a:r>
          </a:p>
          <a:p>
            <a:pPr algn="ctr"/>
            <a:endParaRPr lang="en-US" dirty="0"/>
          </a:p>
          <a:p>
            <a:pPr algn="ctr"/>
            <a:r>
              <a:rPr lang="en-US" dirty="0"/>
              <a:t>Jim Flynn is available at (781) 789-8859 or </a:t>
            </a:r>
            <a:r>
              <a:rPr lang="en-US" dirty="0">
                <a:hlinkClick r:id="rId2"/>
              </a:rPr>
              <a:t>Jim@lpins.com</a:t>
            </a:r>
            <a:endParaRPr lang="en-US" dirty="0"/>
          </a:p>
          <a:p>
            <a:pPr algn="ctr"/>
            <a:endParaRPr lang="en-US" dirty="0"/>
          </a:p>
          <a:p>
            <a:pPr algn="ctr"/>
            <a:r>
              <a:rPr lang="en-US" dirty="0"/>
              <a:t>Roger Goodson is available at (781) 987-4020 or </a:t>
            </a:r>
            <a:r>
              <a:rPr lang="en-US" dirty="0">
                <a:hlinkClick r:id="rId3"/>
              </a:rPr>
              <a:t>Roger@lpins.com</a:t>
            </a:r>
            <a:endParaRPr lang="en-US" dirty="0"/>
          </a:p>
          <a:p>
            <a:r>
              <a:rPr lang="en-US" dirty="0"/>
              <a:t> </a:t>
            </a:r>
          </a:p>
        </p:txBody>
      </p:sp>
      <p:pic>
        <p:nvPicPr>
          <p:cNvPr id="22" name="Picture 21">
            <a:extLst>
              <a:ext uri="{FF2B5EF4-FFF2-40B4-BE49-F238E27FC236}">
                <a16:creationId xmlns:a16="http://schemas.microsoft.com/office/drawing/2014/main" id="{1A491FFC-0115-BD45-AC6A-CAFEA6037F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4693" y="48015"/>
            <a:ext cx="2951383" cy="920564"/>
          </a:xfrm>
          <a:prstGeom prst="rect">
            <a:avLst/>
          </a:prstGeom>
        </p:spPr>
      </p:pic>
    </p:spTree>
    <p:extLst>
      <p:ext uri="{BB962C8B-B14F-4D97-AF65-F5344CB8AC3E}">
        <p14:creationId xmlns:p14="http://schemas.microsoft.com/office/powerpoint/2010/main" val="1222532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Definitions</a:t>
            </a:r>
          </a:p>
        </p:txBody>
      </p:sp>
      <p:sp>
        <p:nvSpPr>
          <p:cNvPr id="3" name="Rectangle 2"/>
          <p:cNvSpPr/>
          <p:nvPr/>
        </p:nvSpPr>
        <p:spPr>
          <a:xfrm>
            <a:off x="509813" y="1574296"/>
            <a:ext cx="7891238" cy="7724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defPPr>
              <a:defRPr lang="en-US"/>
            </a:defPPr>
            <a:lvl1pPr marL="0" algn="l" defTabSz="685681" rtl="0" eaLnBrk="1" latinLnBrk="0" hangingPunct="1">
              <a:defRPr sz="1425" kern="1200">
                <a:solidFill>
                  <a:schemeClr val="lt1"/>
                </a:solidFill>
                <a:latin typeface="+mn-lt"/>
                <a:ea typeface="+mn-ea"/>
                <a:cs typeface="+mn-cs"/>
              </a:defRPr>
            </a:lvl1pPr>
            <a:lvl2pPr marL="342839" algn="l" defTabSz="685681" rtl="0" eaLnBrk="1" latinLnBrk="0" hangingPunct="1">
              <a:defRPr sz="1425" kern="1200">
                <a:solidFill>
                  <a:schemeClr val="lt1"/>
                </a:solidFill>
                <a:latin typeface="+mn-lt"/>
                <a:ea typeface="+mn-ea"/>
                <a:cs typeface="+mn-cs"/>
              </a:defRPr>
            </a:lvl2pPr>
            <a:lvl3pPr marL="685681" algn="l" defTabSz="685681" rtl="0" eaLnBrk="1" latinLnBrk="0" hangingPunct="1">
              <a:defRPr sz="1425" kern="1200">
                <a:solidFill>
                  <a:schemeClr val="lt1"/>
                </a:solidFill>
                <a:latin typeface="+mn-lt"/>
                <a:ea typeface="+mn-ea"/>
                <a:cs typeface="+mn-cs"/>
              </a:defRPr>
            </a:lvl3pPr>
            <a:lvl4pPr marL="1028522" algn="l" defTabSz="685681" rtl="0" eaLnBrk="1" latinLnBrk="0" hangingPunct="1">
              <a:defRPr sz="1425" kern="1200">
                <a:solidFill>
                  <a:schemeClr val="lt1"/>
                </a:solidFill>
                <a:latin typeface="+mn-lt"/>
                <a:ea typeface="+mn-ea"/>
                <a:cs typeface="+mn-cs"/>
              </a:defRPr>
            </a:lvl4pPr>
            <a:lvl5pPr marL="1371362" algn="l" defTabSz="685681" rtl="0" eaLnBrk="1" latinLnBrk="0" hangingPunct="1">
              <a:defRPr sz="1425" kern="1200">
                <a:solidFill>
                  <a:schemeClr val="lt1"/>
                </a:solidFill>
                <a:latin typeface="+mn-lt"/>
                <a:ea typeface="+mn-ea"/>
                <a:cs typeface="+mn-cs"/>
              </a:defRPr>
            </a:lvl5pPr>
            <a:lvl6pPr marL="1714205" algn="l" defTabSz="685681" rtl="0" eaLnBrk="1" latinLnBrk="0" hangingPunct="1">
              <a:defRPr sz="1425" kern="1200">
                <a:solidFill>
                  <a:schemeClr val="lt1"/>
                </a:solidFill>
                <a:latin typeface="+mn-lt"/>
                <a:ea typeface="+mn-ea"/>
                <a:cs typeface="+mn-cs"/>
              </a:defRPr>
            </a:lvl6pPr>
            <a:lvl7pPr marL="2057042" algn="l" defTabSz="685681" rtl="0" eaLnBrk="1" latinLnBrk="0" hangingPunct="1">
              <a:defRPr sz="1425" kern="1200">
                <a:solidFill>
                  <a:schemeClr val="lt1"/>
                </a:solidFill>
                <a:latin typeface="+mn-lt"/>
                <a:ea typeface="+mn-ea"/>
                <a:cs typeface="+mn-cs"/>
              </a:defRPr>
            </a:lvl7pPr>
            <a:lvl8pPr marL="2399880" algn="l" defTabSz="685681" rtl="0" eaLnBrk="1" latinLnBrk="0" hangingPunct="1">
              <a:defRPr sz="1425" kern="1200">
                <a:solidFill>
                  <a:schemeClr val="lt1"/>
                </a:solidFill>
                <a:latin typeface="+mn-lt"/>
                <a:ea typeface="+mn-ea"/>
                <a:cs typeface="+mn-cs"/>
              </a:defRPr>
            </a:lvl8pPr>
            <a:lvl9pPr marL="2742719" algn="l" defTabSz="685681" rtl="0" eaLnBrk="1" latinLnBrk="0" hangingPunct="1">
              <a:defRPr sz="1425" kern="1200">
                <a:solidFill>
                  <a:schemeClr val="lt1"/>
                </a:solidFill>
                <a:latin typeface="+mn-lt"/>
                <a:ea typeface="+mn-ea"/>
                <a:cs typeface="+mn-cs"/>
              </a:defRPr>
            </a:lvl9pPr>
          </a:lstStyle>
          <a:p>
            <a:pPr algn="ctr">
              <a:defRPr/>
            </a:pPr>
            <a:endParaRPr lang="en-US" sz="1100">
              <a:solidFill>
                <a:srgbClr val="F57F2A"/>
              </a:solidFill>
              <a:latin typeface="Calibri" panose="020F0502020204030204"/>
            </a:endParaRPr>
          </a:p>
        </p:txBody>
      </p:sp>
      <p:sp>
        <p:nvSpPr>
          <p:cNvPr id="5" name="Rectangle 4"/>
          <p:cNvSpPr/>
          <p:nvPr/>
        </p:nvSpPr>
        <p:spPr>
          <a:xfrm>
            <a:off x="1766124" y="1700820"/>
            <a:ext cx="6851968" cy="346247"/>
          </a:xfrm>
          <a:prstGeom prst="rect">
            <a:avLst/>
          </a:prstGeom>
        </p:spPr>
        <p:txBody>
          <a:bodyPr wrap="square" lIns="68540" tIns="34289" rIns="68540" bIns="34289">
            <a:spAutoFit/>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pPr>
              <a:spcAft>
                <a:spcPts val="450"/>
              </a:spcAft>
              <a:defRPr/>
            </a:pPr>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Co-Pay = Member share</a:t>
            </a:r>
            <a:endParaRPr lang="en-US" sz="1300" baseline="6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nvGrpSpPr>
          <p:cNvPr id="6" name="Group 5"/>
          <p:cNvGrpSpPr/>
          <p:nvPr/>
        </p:nvGrpSpPr>
        <p:grpSpPr>
          <a:xfrm>
            <a:off x="6519709" y="2524906"/>
            <a:ext cx="177404" cy="177403"/>
            <a:chOff x="8550275" y="2016472"/>
            <a:chExt cx="236538" cy="236537"/>
          </a:xfrm>
          <a:solidFill>
            <a:schemeClr val="bg1"/>
          </a:solidFill>
        </p:grpSpPr>
        <p:sp>
          <p:nvSpPr>
            <p:cNvPr id="23" name="Freeform 22"/>
            <p:cNvSpPr>
              <a:spLocks noEditPoints="1"/>
            </p:cNvSpPr>
            <p:nvPr/>
          </p:nvSpPr>
          <p:spPr bwMode="auto">
            <a:xfrm>
              <a:off x="8555038" y="2016472"/>
              <a:ext cx="231775" cy="236537"/>
            </a:xfrm>
            <a:custGeom>
              <a:avLst/>
              <a:gdLst>
                <a:gd name="T0" fmla="*/ 25 w 56"/>
                <a:gd name="T1" fmla="*/ 31 h 57"/>
                <a:gd name="T2" fmla="*/ 36 w 56"/>
                <a:gd name="T3" fmla="*/ 18 h 57"/>
                <a:gd name="T4" fmla="*/ 42 w 56"/>
                <a:gd name="T5" fmla="*/ 24 h 57"/>
                <a:gd name="T6" fmla="*/ 25 w 56"/>
                <a:gd name="T7" fmla="*/ 41 h 57"/>
                <a:gd name="T8" fmla="*/ 13 w 56"/>
                <a:gd name="T9" fmla="*/ 30 h 57"/>
                <a:gd name="T10" fmla="*/ 19 w 56"/>
                <a:gd name="T11" fmla="*/ 25 h 57"/>
                <a:gd name="T12" fmla="*/ 25 w 56"/>
                <a:gd name="T13" fmla="*/ 31 h 57"/>
                <a:gd name="T14" fmla="*/ 28 w 56"/>
                <a:gd name="T15" fmla="*/ 0 h 57"/>
                <a:gd name="T16" fmla="*/ 0 w 56"/>
                <a:gd name="T17" fmla="*/ 28 h 57"/>
                <a:gd name="T18" fmla="*/ 28 w 56"/>
                <a:gd name="T19" fmla="*/ 57 h 57"/>
                <a:gd name="T20" fmla="*/ 56 w 56"/>
                <a:gd name="T21" fmla="*/ 28 h 57"/>
                <a:gd name="T22" fmla="*/ 28 w 56"/>
                <a:gd name="T2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7">
                  <a:moveTo>
                    <a:pt x="25" y="31"/>
                  </a:moveTo>
                  <a:cubicBezTo>
                    <a:pt x="36" y="18"/>
                    <a:pt x="36" y="18"/>
                    <a:pt x="36" y="18"/>
                  </a:cubicBezTo>
                  <a:cubicBezTo>
                    <a:pt x="42" y="24"/>
                    <a:pt x="42" y="24"/>
                    <a:pt x="42" y="24"/>
                  </a:cubicBezTo>
                  <a:cubicBezTo>
                    <a:pt x="25" y="41"/>
                    <a:pt x="25" y="41"/>
                    <a:pt x="25" y="41"/>
                  </a:cubicBezTo>
                  <a:cubicBezTo>
                    <a:pt x="13" y="30"/>
                    <a:pt x="13" y="30"/>
                    <a:pt x="13" y="30"/>
                  </a:cubicBezTo>
                  <a:cubicBezTo>
                    <a:pt x="19" y="25"/>
                    <a:pt x="19" y="25"/>
                    <a:pt x="19" y="25"/>
                  </a:cubicBezTo>
                  <a:cubicBezTo>
                    <a:pt x="25" y="31"/>
                    <a:pt x="25" y="31"/>
                    <a:pt x="25" y="31"/>
                  </a:cubicBezTo>
                  <a:moveTo>
                    <a:pt x="28" y="0"/>
                  </a:moveTo>
                  <a:cubicBezTo>
                    <a:pt x="12" y="0"/>
                    <a:pt x="0" y="13"/>
                    <a:pt x="0" y="28"/>
                  </a:cubicBezTo>
                  <a:cubicBezTo>
                    <a:pt x="0" y="44"/>
                    <a:pt x="12" y="57"/>
                    <a:pt x="28" y="57"/>
                  </a:cubicBezTo>
                  <a:cubicBezTo>
                    <a:pt x="43" y="57"/>
                    <a:pt x="56" y="44"/>
                    <a:pt x="56" y="28"/>
                  </a:cubicBezTo>
                  <a:cubicBezTo>
                    <a:pt x="56" y="13"/>
                    <a:pt x="43" y="0"/>
                    <a:pt x="28" y="0"/>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pPr>
                <a:defRPr/>
              </a:pPr>
              <a:endParaRPr lang="en-US" sz="1100">
                <a:solidFill>
                  <a:srgbClr val="000000"/>
                </a:solidFill>
                <a:latin typeface="Calibri" panose="020F0502020204030204"/>
              </a:endParaRPr>
            </a:p>
          </p:txBody>
        </p:sp>
        <p:sp>
          <p:nvSpPr>
            <p:cNvPr id="24" name="Freeform 23"/>
            <p:cNvSpPr>
              <a:spLocks noEditPoints="1"/>
            </p:cNvSpPr>
            <p:nvPr/>
          </p:nvSpPr>
          <p:spPr bwMode="auto">
            <a:xfrm>
              <a:off x="8550275" y="2016472"/>
              <a:ext cx="233363" cy="233362"/>
            </a:xfrm>
            <a:custGeom>
              <a:avLst/>
              <a:gdLst>
                <a:gd name="T0" fmla="*/ 56 w 56"/>
                <a:gd name="T1" fmla="*/ 28 h 56"/>
                <a:gd name="T2" fmla="*/ 28 w 56"/>
                <a:gd name="T3" fmla="*/ 56 h 56"/>
                <a:gd name="T4" fmla="*/ 0 w 56"/>
                <a:gd name="T5" fmla="*/ 28 h 56"/>
                <a:gd name="T6" fmla="*/ 28 w 56"/>
                <a:gd name="T7" fmla="*/ 0 h 56"/>
                <a:gd name="T8" fmla="*/ 56 w 56"/>
                <a:gd name="T9" fmla="*/ 28 h 56"/>
                <a:gd name="T10" fmla="*/ 14 w 56"/>
                <a:gd name="T11" fmla="*/ 30 h 56"/>
                <a:gd name="T12" fmla="*/ 25 w 56"/>
                <a:gd name="T13" fmla="*/ 41 h 56"/>
                <a:gd name="T14" fmla="*/ 43 w 56"/>
                <a:gd name="T15" fmla="*/ 23 h 56"/>
                <a:gd name="T16" fmla="*/ 37 w 56"/>
                <a:gd name="T17" fmla="*/ 18 h 56"/>
                <a:gd name="T18" fmla="*/ 25 w 56"/>
                <a:gd name="T19" fmla="*/ 30 h 56"/>
                <a:gd name="T20" fmla="*/ 20 w 56"/>
                <a:gd name="T21" fmla="*/ 24 h 56"/>
                <a:gd name="T22" fmla="*/ 14 w 56"/>
                <a:gd name="T23" fmla="*/ 3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56" y="28"/>
                  </a:moveTo>
                  <a:cubicBezTo>
                    <a:pt x="56" y="44"/>
                    <a:pt x="44" y="56"/>
                    <a:pt x="28" y="56"/>
                  </a:cubicBezTo>
                  <a:cubicBezTo>
                    <a:pt x="13" y="56"/>
                    <a:pt x="0" y="44"/>
                    <a:pt x="0" y="28"/>
                  </a:cubicBezTo>
                  <a:cubicBezTo>
                    <a:pt x="0" y="13"/>
                    <a:pt x="13" y="0"/>
                    <a:pt x="28" y="0"/>
                  </a:cubicBezTo>
                  <a:cubicBezTo>
                    <a:pt x="44" y="0"/>
                    <a:pt x="56" y="13"/>
                    <a:pt x="56" y="28"/>
                  </a:cubicBezTo>
                  <a:close/>
                  <a:moveTo>
                    <a:pt x="14" y="30"/>
                  </a:moveTo>
                  <a:cubicBezTo>
                    <a:pt x="25" y="41"/>
                    <a:pt x="25" y="41"/>
                    <a:pt x="25" y="41"/>
                  </a:cubicBezTo>
                  <a:cubicBezTo>
                    <a:pt x="43" y="23"/>
                    <a:pt x="43" y="23"/>
                    <a:pt x="43" y="23"/>
                  </a:cubicBezTo>
                  <a:cubicBezTo>
                    <a:pt x="37" y="18"/>
                    <a:pt x="37" y="18"/>
                    <a:pt x="37" y="18"/>
                  </a:cubicBezTo>
                  <a:cubicBezTo>
                    <a:pt x="25" y="30"/>
                    <a:pt x="25" y="30"/>
                    <a:pt x="25" y="30"/>
                  </a:cubicBezTo>
                  <a:cubicBezTo>
                    <a:pt x="20" y="24"/>
                    <a:pt x="20" y="24"/>
                    <a:pt x="20" y="24"/>
                  </a:cubicBezTo>
                  <a:lnTo>
                    <a:pt x="14" y="3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pPr>
                <a:defRPr/>
              </a:pPr>
              <a:endParaRPr lang="en-US" sz="1100">
                <a:solidFill>
                  <a:srgbClr val="000000"/>
                </a:solidFill>
                <a:latin typeface="Calibri" panose="020F0502020204030204"/>
              </a:endParaRPr>
            </a:p>
          </p:txBody>
        </p:sp>
      </p:grpSp>
      <p:sp>
        <p:nvSpPr>
          <p:cNvPr id="8" name="Oval 7"/>
          <p:cNvSpPr/>
          <p:nvPr/>
        </p:nvSpPr>
        <p:spPr>
          <a:xfrm>
            <a:off x="7551292" y="2523641"/>
            <a:ext cx="179933" cy="179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defPPr>
              <a:defRPr lang="en-US"/>
            </a:defPPr>
            <a:lvl1pPr marL="0" algn="l" defTabSz="685681" rtl="0" eaLnBrk="1" latinLnBrk="0" hangingPunct="1">
              <a:defRPr sz="1425" kern="1200">
                <a:solidFill>
                  <a:schemeClr val="lt1"/>
                </a:solidFill>
                <a:latin typeface="+mn-lt"/>
                <a:ea typeface="+mn-ea"/>
                <a:cs typeface="+mn-cs"/>
              </a:defRPr>
            </a:lvl1pPr>
            <a:lvl2pPr marL="342839" algn="l" defTabSz="685681" rtl="0" eaLnBrk="1" latinLnBrk="0" hangingPunct="1">
              <a:defRPr sz="1425" kern="1200">
                <a:solidFill>
                  <a:schemeClr val="lt1"/>
                </a:solidFill>
                <a:latin typeface="+mn-lt"/>
                <a:ea typeface="+mn-ea"/>
                <a:cs typeface="+mn-cs"/>
              </a:defRPr>
            </a:lvl2pPr>
            <a:lvl3pPr marL="685681" algn="l" defTabSz="685681" rtl="0" eaLnBrk="1" latinLnBrk="0" hangingPunct="1">
              <a:defRPr sz="1425" kern="1200">
                <a:solidFill>
                  <a:schemeClr val="lt1"/>
                </a:solidFill>
                <a:latin typeface="+mn-lt"/>
                <a:ea typeface="+mn-ea"/>
                <a:cs typeface="+mn-cs"/>
              </a:defRPr>
            </a:lvl3pPr>
            <a:lvl4pPr marL="1028522" algn="l" defTabSz="685681" rtl="0" eaLnBrk="1" latinLnBrk="0" hangingPunct="1">
              <a:defRPr sz="1425" kern="1200">
                <a:solidFill>
                  <a:schemeClr val="lt1"/>
                </a:solidFill>
                <a:latin typeface="+mn-lt"/>
                <a:ea typeface="+mn-ea"/>
                <a:cs typeface="+mn-cs"/>
              </a:defRPr>
            </a:lvl4pPr>
            <a:lvl5pPr marL="1371362" algn="l" defTabSz="685681" rtl="0" eaLnBrk="1" latinLnBrk="0" hangingPunct="1">
              <a:defRPr sz="1425" kern="1200">
                <a:solidFill>
                  <a:schemeClr val="lt1"/>
                </a:solidFill>
                <a:latin typeface="+mn-lt"/>
                <a:ea typeface="+mn-ea"/>
                <a:cs typeface="+mn-cs"/>
              </a:defRPr>
            </a:lvl5pPr>
            <a:lvl6pPr marL="1714205" algn="l" defTabSz="685681" rtl="0" eaLnBrk="1" latinLnBrk="0" hangingPunct="1">
              <a:defRPr sz="1425" kern="1200">
                <a:solidFill>
                  <a:schemeClr val="lt1"/>
                </a:solidFill>
                <a:latin typeface="+mn-lt"/>
                <a:ea typeface="+mn-ea"/>
                <a:cs typeface="+mn-cs"/>
              </a:defRPr>
            </a:lvl6pPr>
            <a:lvl7pPr marL="2057042" algn="l" defTabSz="685681" rtl="0" eaLnBrk="1" latinLnBrk="0" hangingPunct="1">
              <a:defRPr sz="1425" kern="1200">
                <a:solidFill>
                  <a:schemeClr val="lt1"/>
                </a:solidFill>
                <a:latin typeface="+mn-lt"/>
                <a:ea typeface="+mn-ea"/>
                <a:cs typeface="+mn-cs"/>
              </a:defRPr>
            </a:lvl7pPr>
            <a:lvl8pPr marL="2399880" algn="l" defTabSz="685681" rtl="0" eaLnBrk="1" latinLnBrk="0" hangingPunct="1">
              <a:defRPr sz="1425" kern="1200">
                <a:solidFill>
                  <a:schemeClr val="lt1"/>
                </a:solidFill>
                <a:latin typeface="+mn-lt"/>
                <a:ea typeface="+mn-ea"/>
                <a:cs typeface="+mn-cs"/>
              </a:defRPr>
            </a:lvl8pPr>
            <a:lvl9pPr marL="2742719" algn="l" defTabSz="685681" rtl="0" eaLnBrk="1" latinLnBrk="0" hangingPunct="1">
              <a:defRPr sz="1425" kern="1200">
                <a:solidFill>
                  <a:schemeClr val="lt1"/>
                </a:solidFill>
                <a:latin typeface="+mn-lt"/>
                <a:ea typeface="+mn-ea"/>
                <a:cs typeface="+mn-cs"/>
              </a:defRPr>
            </a:lvl9pPr>
          </a:lstStyle>
          <a:p>
            <a:pPr algn="ctr">
              <a:defRPr/>
            </a:pPr>
            <a:r>
              <a:rPr lang="en-US" sz="1100" dirty="0">
                <a:solidFill>
                  <a:srgbClr val="FFFFFF"/>
                </a:solidFill>
                <a:latin typeface="Calibri" panose="020F0502020204030204"/>
              </a:rPr>
              <a:t>v</a:t>
            </a:r>
          </a:p>
        </p:txBody>
      </p:sp>
      <p:sp>
        <p:nvSpPr>
          <p:cNvPr id="11" name="Rectangle 10"/>
          <p:cNvSpPr/>
          <p:nvPr/>
        </p:nvSpPr>
        <p:spPr>
          <a:xfrm>
            <a:off x="509813" y="2346714"/>
            <a:ext cx="7891238" cy="772421"/>
          </a:xfrm>
          <a:prstGeom prst="rect">
            <a:avLst/>
          </a:prstGeom>
          <a:solidFill>
            <a:schemeClr val="accent3">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defPPr>
              <a:defRPr lang="en-US"/>
            </a:defPPr>
            <a:lvl1pPr marL="0" algn="l" defTabSz="685681" rtl="0" eaLnBrk="1" latinLnBrk="0" hangingPunct="1">
              <a:defRPr sz="1425" kern="1200">
                <a:solidFill>
                  <a:schemeClr val="lt1"/>
                </a:solidFill>
                <a:latin typeface="+mn-lt"/>
                <a:ea typeface="+mn-ea"/>
                <a:cs typeface="+mn-cs"/>
              </a:defRPr>
            </a:lvl1pPr>
            <a:lvl2pPr marL="342839" algn="l" defTabSz="685681" rtl="0" eaLnBrk="1" latinLnBrk="0" hangingPunct="1">
              <a:defRPr sz="1425" kern="1200">
                <a:solidFill>
                  <a:schemeClr val="lt1"/>
                </a:solidFill>
                <a:latin typeface="+mn-lt"/>
                <a:ea typeface="+mn-ea"/>
                <a:cs typeface="+mn-cs"/>
              </a:defRPr>
            </a:lvl2pPr>
            <a:lvl3pPr marL="685681" algn="l" defTabSz="685681" rtl="0" eaLnBrk="1" latinLnBrk="0" hangingPunct="1">
              <a:defRPr sz="1425" kern="1200">
                <a:solidFill>
                  <a:schemeClr val="lt1"/>
                </a:solidFill>
                <a:latin typeface="+mn-lt"/>
                <a:ea typeface="+mn-ea"/>
                <a:cs typeface="+mn-cs"/>
              </a:defRPr>
            </a:lvl3pPr>
            <a:lvl4pPr marL="1028522" algn="l" defTabSz="685681" rtl="0" eaLnBrk="1" latinLnBrk="0" hangingPunct="1">
              <a:defRPr sz="1425" kern="1200">
                <a:solidFill>
                  <a:schemeClr val="lt1"/>
                </a:solidFill>
                <a:latin typeface="+mn-lt"/>
                <a:ea typeface="+mn-ea"/>
                <a:cs typeface="+mn-cs"/>
              </a:defRPr>
            </a:lvl4pPr>
            <a:lvl5pPr marL="1371362" algn="l" defTabSz="685681" rtl="0" eaLnBrk="1" latinLnBrk="0" hangingPunct="1">
              <a:defRPr sz="1425" kern="1200">
                <a:solidFill>
                  <a:schemeClr val="lt1"/>
                </a:solidFill>
                <a:latin typeface="+mn-lt"/>
                <a:ea typeface="+mn-ea"/>
                <a:cs typeface="+mn-cs"/>
              </a:defRPr>
            </a:lvl5pPr>
            <a:lvl6pPr marL="1714205" algn="l" defTabSz="685681" rtl="0" eaLnBrk="1" latinLnBrk="0" hangingPunct="1">
              <a:defRPr sz="1425" kern="1200">
                <a:solidFill>
                  <a:schemeClr val="lt1"/>
                </a:solidFill>
                <a:latin typeface="+mn-lt"/>
                <a:ea typeface="+mn-ea"/>
                <a:cs typeface="+mn-cs"/>
              </a:defRPr>
            </a:lvl6pPr>
            <a:lvl7pPr marL="2057042" algn="l" defTabSz="685681" rtl="0" eaLnBrk="1" latinLnBrk="0" hangingPunct="1">
              <a:defRPr sz="1425" kern="1200">
                <a:solidFill>
                  <a:schemeClr val="lt1"/>
                </a:solidFill>
                <a:latin typeface="+mn-lt"/>
                <a:ea typeface="+mn-ea"/>
                <a:cs typeface="+mn-cs"/>
              </a:defRPr>
            </a:lvl7pPr>
            <a:lvl8pPr marL="2399880" algn="l" defTabSz="685681" rtl="0" eaLnBrk="1" latinLnBrk="0" hangingPunct="1">
              <a:defRPr sz="1425" kern="1200">
                <a:solidFill>
                  <a:schemeClr val="lt1"/>
                </a:solidFill>
                <a:latin typeface="+mn-lt"/>
                <a:ea typeface="+mn-ea"/>
                <a:cs typeface="+mn-cs"/>
              </a:defRPr>
            </a:lvl8pPr>
            <a:lvl9pPr marL="2742719" algn="l" defTabSz="685681" rtl="0" eaLnBrk="1" latinLnBrk="0" hangingPunct="1">
              <a:defRPr sz="1425" kern="1200">
                <a:solidFill>
                  <a:schemeClr val="lt1"/>
                </a:solidFill>
                <a:latin typeface="+mn-lt"/>
                <a:ea typeface="+mn-ea"/>
                <a:cs typeface="+mn-cs"/>
              </a:defRPr>
            </a:lvl9pPr>
          </a:lstStyle>
          <a:p>
            <a:pPr algn="ctr">
              <a:defRPr/>
            </a:pPr>
            <a:endParaRPr lang="en-US" sz="1100">
              <a:solidFill>
                <a:srgbClr val="F57F2A"/>
              </a:solidFill>
              <a:latin typeface="Calibri" panose="020F0502020204030204"/>
            </a:endParaRPr>
          </a:p>
        </p:txBody>
      </p:sp>
      <p:sp>
        <p:nvSpPr>
          <p:cNvPr id="13" name="Rectangle 12"/>
          <p:cNvSpPr/>
          <p:nvPr/>
        </p:nvSpPr>
        <p:spPr>
          <a:xfrm>
            <a:off x="1766122" y="2473240"/>
            <a:ext cx="7835078" cy="346247"/>
          </a:xfrm>
          <a:prstGeom prst="rect">
            <a:avLst/>
          </a:prstGeom>
        </p:spPr>
        <p:txBody>
          <a:bodyPr wrap="square" lIns="68540" tIns="34289" rIns="68540" bIns="34289">
            <a:spAutoFit/>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pPr>
              <a:spcAft>
                <a:spcPts val="450"/>
              </a:spcAft>
              <a:defRPr/>
            </a:pP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Allowance = Max the carrier will pay</a:t>
            </a:r>
            <a:endParaRPr lang="en-US" sz="1300" baseline="60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p:cNvSpPr/>
          <p:nvPr/>
        </p:nvSpPr>
        <p:spPr>
          <a:xfrm>
            <a:off x="509813" y="3119136"/>
            <a:ext cx="7891238" cy="7724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defPPr>
              <a:defRPr lang="en-US"/>
            </a:defPPr>
            <a:lvl1pPr marL="0" algn="l" defTabSz="685681" rtl="0" eaLnBrk="1" latinLnBrk="0" hangingPunct="1">
              <a:defRPr sz="1425" kern="1200">
                <a:solidFill>
                  <a:schemeClr val="lt1"/>
                </a:solidFill>
                <a:latin typeface="+mn-lt"/>
                <a:ea typeface="+mn-ea"/>
                <a:cs typeface="+mn-cs"/>
              </a:defRPr>
            </a:lvl1pPr>
            <a:lvl2pPr marL="342839" algn="l" defTabSz="685681" rtl="0" eaLnBrk="1" latinLnBrk="0" hangingPunct="1">
              <a:defRPr sz="1425" kern="1200">
                <a:solidFill>
                  <a:schemeClr val="lt1"/>
                </a:solidFill>
                <a:latin typeface="+mn-lt"/>
                <a:ea typeface="+mn-ea"/>
                <a:cs typeface="+mn-cs"/>
              </a:defRPr>
            </a:lvl2pPr>
            <a:lvl3pPr marL="685681" algn="l" defTabSz="685681" rtl="0" eaLnBrk="1" latinLnBrk="0" hangingPunct="1">
              <a:defRPr sz="1425" kern="1200">
                <a:solidFill>
                  <a:schemeClr val="lt1"/>
                </a:solidFill>
                <a:latin typeface="+mn-lt"/>
                <a:ea typeface="+mn-ea"/>
                <a:cs typeface="+mn-cs"/>
              </a:defRPr>
            </a:lvl3pPr>
            <a:lvl4pPr marL="1028522" algn="l" defTabSz="685681" rtl="0" eaLnBrk="1" latinLnBrk="0" hangingPunct="1">
              <a:defRPr sz="1425" kern="1200">
                <a:solidFill>
                  <a:schemeClr val="lt1"/>
                </a:solidFill>
                <a:latin typeface="+mn-lt"/>
                <a:ea typeface="+mn-ea"/>
                <a:cs typeface="+mn-cs"/>
              </a:defRPr>
            </a:lvl4pPr>
            <a:lvl5pPr marL="1371362" algn="l" defTabSz="685681" rtl="0" eaLnBrk="1" latinLnBrk="0" hangingPunct="1">
              <a:defRPr sz="1425" kern="1200">
                <a:solidFill>
                  <a:schemeClr val="lt1"/>
                </a:solidFill>
                <a:latin typeface="+mn-lt"/>
                <a:ea typeface="+mn-ea"/>
                <a:cs typeface="+mn-cs"/>
              </a:defRPr>
            </a:lvl5pPr>
            <a:lvl6pPr marL="1714205" algn="l" defTabSz="685681" rtl="0" eaLnBrk="1" latinLnBrk="0" hangingPunct="1">
              <a:defRPr sz="1425" kern="1200">
                <a:solidFill>
                  <a:schemeClr val="lt1"/>
                </a:solidFill>
                <a:latin typeface="+mn-lt"/>
                <a:ea typeface="+mn-ea"/>
                <a:cs typeface="+mn-cs"/>
              </a:defRPr>
            </a:lvl6pPr>
            <a:lvl7pPr marL="2057042" algn="l" defTabSz="685681" rtl="0" eaLnBrk="1" latinLnBrk="0" hangingPunct="1">
              <a:defRPr sz="1425" kern="1200">
                <a:solidFill>
                  <a:schemeClr val="lt1"/>
                </a:solidFill>
                <a:latin typeface="+mn-lt"/>
                <a:ea typeface="+mn-ea"/>
                <a:cs typeface="+mn-cs"/>
              </a:defRPr>
            </a:lvl7pPr>
            <a:lvl8pPr marL="2399880" algn="l" defTabSz="685681" rtl="0" eaLnBrk="1" latinLnBrk="0" hangingPunct="1">
              <a:defRPr sz="1425" kern="1200">
                <a:solidFill>
                  <a:schemeClr val="lt1"/>
                </a:solidFill>
                <a:latin typeface="+mn-lt"/>
                <a:ea typeface="+mn-ea"/>
                <a:cs typeface="+mn-cs"/>
              </a:defRPr>
            </a:lvl8pPr>
            <a:lvl9pPr marL="2742719" algn="l" defTabSz="685681" rtl="0" eaLnBrk="1" latinLnBrk="0" hangingPunct="1">
              <a:defRPr sz="1425" kern="1200">
                <a:solidFill>
                  <a:schemeClr val="lt1"/>
                </a:solidFill>
                <a:latin typeface="+mn-lt"/>
                <a:ea typeface="+mn-ea"/>
                <a:cs typeface="+mn-cs"/>
              </a:defRPr>
            </a:lvl9pPr>
          </a:lstStyle>
          <a:p>
            <a:pPr algn="ctr">
              <a:defRPr/>
            </a:pPr>
            <a:endParaRPr lang="en-US" sz="1100">
              <a:solidFill>
                <a:srgbClr val="F57F2A"/>
              </a:solidFill>
              <a:latin typeface="Calibri" panose="020F0502020204030204"/>
            </a:endParaRPr>
          </a:p>
        </p:txBody>
      </p:sp>
      <p:sp>
        <p:nvSpPr>
          <p:cNvPr id="17" name="Rectangle 16"/>
          <p:cNvSpPr/>
          <p:nvPr/>
        </p:nvSpPr>
        <p:spPr>
          <a:xfrm>
            <a:off x="1766121" y="3245661"/>
            <a:ext cx="7444553" cy="346247"/>
          </a:xfrm>
          <a:prstGeom prst="rect">
            <a:avLst/>
          </a:prstGeom>
        </p:spPr>
        <p:txBody>
          <a:bodyPr wrap="square" lIns="68540" tIns="34289" rIns="68540" bIns="34289">
            <a:spAutoFit/>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pPr>
              <a:spcAft>
                <a:spcPts val="450"/>
              </a:spcAft>
              <a:defRPr/>
            </a:pPr>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Discounts = Additional percent off</a:t>
            </a:r>
            <a:endParaRPr lang="en-US" sz="1300" baseline="6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itle 1"/>
          <p:cNvSpPr txBox="1">
            <a:spLocks/>
          </p:cNvSpPr>
          <p:nvPr/>
        </p:nvSpPr>
        <p:spPr>
          <a:xfrm>
            <a:off x="962025" y="1531878"/>
            <a:ext cx="1009650" cy="857250"/>
          </a:xfrm>
          <a:prstGeom prst="rect">
            <a:avLst/>
          </a:prstGeom>
        </p:spPr>
        <p:txBody>
          <a:bodyPr vert="horz" lIns="91436" tIns="45718" rIns="91436" bIns="45718" rtlCol="0" anchor="ctr">
            <a:normAutofit/>
          </a:bodyPr>
          <a:lstStyle>
            <a:lvl1pPr algn="ctr" defTabSz="914400" rtl="0" eaLnBrk="1" latinLnBrk="0" hangingPunct="1">
              <a:spcBef>
                <a:spcPct val="0"/>
              </a:spcBef>
              <a:buNone/>
              <a:defRPr sz="2400" kern="1200">
                <a:solidFill>
                  <a:schemeClr val="tx1"/>
                </a:solidFill>
                <a:latin typeface="+mj-lt"/>
                <a:ea typeface="+mj-ea"/>
                <a:cs typeface="+mj-cs"/>
              </a:defRPr>
            </a:lvl1pPr>
          </a:lstStyle>
          <a:p>
            <a:pPr algn="l"/>
            <a:r>
              <a:rPr lang="en-US" sz="3600" dirty="0">
                <a:solidFill>
                  <a:schemeClr val="bg1"/>
                </a:solidFill>
              </a:rPr>
              <a:t>1</a:t>
            </a:r>
          </a:p>
        </p:txBody>
      </p:sp>
      <p:sp>
        <p:nvSpPr>
          <p:cNvPr id="28" name="Title 1"/>
          <p:cNvSpPr txBox="1">
            <a:spLocks/>
          </p:cNvSpPr>
          <p:nvPr/>
        </p:nvSpPr>
        <p:spPr>
          <a:xfrm>
            <a:off x="961035" y="2325146"/>
            <a:ext cx="1009650" cy="857250"/>
          </a:xfrm>
          <a:prstGeom prst="rect">
            <a:avLst/>
          </a:prstGeom>
        </p:spPr>
        <p:txBody>
          <a:bodyPr vert="horz" lIns="91436" tIns="45718" rIns="91436" bIns="45718" rtlCol="0" anchor="ctr">
            <a:normAutofit/>
          </a:bodyPr>
          <a:lstStyle>
            <a:lvl1pPr algn="ctr" defTabSz="914400" rtl="0" eaLnBrk="1" latinLnBrk="0" hangingPunct="1">
              <a:spcBef>
                <a:spcPct val="0"/>
              </a:spcBef>
              <a:buNone/>
              <a:defRPr sz="2400" kern="1200">
                <a:solidFill>
                  <a:schemeClr val="tx1"/>
                </a:solidFill>
                <a:latin typeface="+mj-lt"/>
                <a:ea typeface="+mj-ea"/>
                <a:cs typeface="+mj-cs"/>
              </a:defRPr>
            </a:lvl1pPr>
          </a:lstStyle>
          <a:p>
            <a:pPr algn="l"/>
            <a:r>
              <a:rPr lang="en-US" sz="3600" dirty="0">
                <a:solidFill>
                  <a:schemeClr val="bg1"/>
                </a:solidFill>
              </a:rPr>
              <a:t>2</a:t>
            </a:r>
          </a:p>
        </p:txBody>
      </p:sp>
      <p:sp>
        <p:nvSpPr>
          <p:cNvPr id="29" name="Title 1"/>
          <p:cNvSpPr txBox="1">
            <a:spLocks/>
          </p:cNvSpPr>
          <p:nvPr/>
        </p:nvSpPr>
        <p:spPr>
          <a:xfrm>
            <a:off x="961035" y="3077480"/>
            <a:ext cx="1009650" cy="857250"/>
          </a:xfrm>
          <a:prstGeom prst="rect">
            <a:avLst/>
          </a:prstGeom>
        </p:spPr>
        <p:txBody>
          <a:bodyPr vert="horz" lIns="91436" tIns="45718" rIns="91436" bIns="45718" rtlCol="0" anchor="ctr">
            <a:normAutofit/>
          </a:bodyPr>
          <a:lstStyle>
            <a:lvl1pPr algn="ctr" defTabSz="914400" rtl="0" eaLnBrk="1" latinLnBrk="0" hangingPunct="1">
              <a:spcBef>
                <a:spcPct val="0"/>
              </a:spcBef>
              <a:buNone/>
              <a:defRPr sz="2400" kern="1200">
                <a:solidFill>
                  <a:schemeClr val="tx1"/>
                </a:solidFill>
                <a:latin typeface="+mj-lt"/>
                <a:ea typeface="+mj-ea"/>
                <a:cs typeface="+mj-cs"/>
              </a:defRPr>
            </a:lvl1pPr>
          </a:lstStyle>
          <a:p>
            <a:pPr algn="l"/>
            <a:r>
              <a:rPr lang="en-US" sz="3600" dirty="0">
                <a:solidFill>
                  <a:schemeClr val="bg1"/>
                </a:solidFill>
              </a:rPr>
              <a:t>3</a:t>
            </a:r>
          </a:p>
        </p:txBody>
      </p:sp>
      <p:pic>
        <p:nvPicPr>
          <p:cNvPr id="16" name="Picture 15">
            <a:extLst>
              <a:ext uri="{FF2B5EF4-FFF2-40B4-BE49-F238E27FC236}">
                <a16:creationId xmlns:a16="http://schemas.microsoft.com/office/drawing/2014/main" id="{72365237-88ED-7942-BF51-AC7F4A7C73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2489" y="3954822"/>
            <a:ext cx="1703970" cy="531484"/>
          </a:xfrm>
          <a:prstGeom prst="rect">
            <a:avLst/>
          </a:prstGeom>
        </p:spPr>
      </p:pic>
    </p:spTree>
    <p:extLst>
      <p:ext uri="{BB962C8B-B14F-4D97-AF65-F5344CB8AC3E}">
        <p14:creationId xmlns:p14="http://schemas.microsoft.com/office/powerpoint/2010/main" val="2562000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205978"/>
            <a:ext cx="7267575" cy="857250"/>
          </a:xfrm>
        </p:spPr>
        <p:txBody>
          <a:bodyPr/>
          <a:lstStyle/>
          <a:p>
            <a:r>
              <a:rPr lang="en-US" dirty="0"/>
              <a:t>Understanding Vision Insurance</a:t>
            </a:r>
          </a:p>
        </p:txBody>
      </p:sp>
      <p:sp>
        <p:nvSpPr>
          <p:cNvPr id="5" name="Rectangle 4"/>
          <p:cNvSpPr/>
          <p:nvPr/>
        </p:nvSpPr>
        <p:spPr>
          <a:xfrm>
            <a:off x="-174791" y="5339652"/>
            <a:ext cx="8355098" cy="200055"/>
          </a:xfrm>
          <a:prstGeom prst="rect">
            <a:avLst/>
          </a:prstGeom>
        </p:spPr>
        <p:txBody>
          <a:bodyPr wrap="square" lIns="91436" tIns="45718" rIns="91436" bIns="45718">
            <a:spAutoFit/>
          </a:bodyPr>
          <a:lstStyle/>
          <a:p>
            <a:pPr defTabSz="684048">
              <a:defRPr/>
            </a:pPr>
            <a:r>
              <a:rPr lang="en-US" sz="700" baseline="30000" dirty="0">
                <a:solidFill>
                  <a:srgbClr val="767777"/>
                </a:solidFill>
                <a:latin typeface="Verdana"/>
                <a:ea typeface="Verdana" panose="020B0604030504040204" pitchFamily="34" charset="0"/>
                <a:cs typeface="Verdana" panose="020B0604030504040204" pitchFamily="34" charset="0"/>
              </a:rPr>
              <a:t>1</a:t>
            </a:r>
            <a:r>
              <a:rPr lang="en-US" sz="700" dirty="0">
                <a:solidFill>
                  <a:srgbClr val="767777"/>
                </a:solidFill>
                <a:latin typeface="Verdana"/>
              </a:rPr>
              <a:t>Consumer Healthcare Perceptions study, commissioned by </a:t>
            </a:r>
            <a:r>
              <a:rPr lang="en-US" sz="700" dirty="0" err="1">
                <a:solidFill>
                  <a:srgbClr val="767777"/>
                </a:solidFill>
                <a:latin typeface="Verdana"/>
              </a:rPr>
              <a:t>Ipsos</a:t>
            </a:r>
            <a:r>
              <a:rPr lang="en-US" sz="700" dirty="0">
                <a:solidFill>
                  <a:srgbClr val="767777"/>
                </a:solidFill>
                <a:latin typeface="Verdana"/>
              </a:rPr>
              <a:t> Marketing </a:t>
            </a:r>
            <a:r>
              <a:rPr lang="en-US" sz="700" dirty="0" err="1">
                <a:solidFill>
                  <a:srgbClr val="767777"/>
                </a:solidFill>
                <a:latin typeface="Verdana"/>
              </a:rPr>
              <a:t>nd</a:t>
            </a:r>
            <a:r>
              <a:rPr lang="en-US" sz="700" dirty="0">
                <a:solidFill>
                  <a:srgbClr val="767777"/>
                </a:solidFill>
                <a:latin typeface="Verdana"/>
              </a:rPr>
              <a:t> EyeMed, 2018.</a:t>
            </a:r>
          </a:p>
        </p:txBody>
      </p:sp>
      <p:sp>
        <p:nvSpPr>
          <p:cNvPr id="11" name="Text Placeholder 1"/>
          <p:cNvSpPr>
            <a:spLocks noGrp="1"/>
          </p:cNvSpPr>
          <p:nvPr/>
        </p:nvSpPr>
        <p:spPr>
          <a:xfrm>
            <a:off x="553148" y="2514673"/>
            <a:ext cx="5772778" cy="1568053"/>
          </a:xfrm>
          <a:prstGeom prst="rect">
            <a:avLst/>
          </a:prstGeom>
        </p:spPr>
        <p:txBody>
          <a:bodyPr vert="horz" lIns="91436" tIns="45718" rIns="91436" bIns="45718"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2" indent="0" defTabSz="685766">
              <a:spcAft>
                <a:spcPts val="600"/>
              </a:spcAft>
              <a:buNone/>
              <a:defRPr/>
            </a:pPr>
            <a:r>
              <a:rPr lang="en-US" sz="1200" dirty="0">
                <a:solidFill>
                  <a:prstClr val="black"/>
                </a:solidFill>
                <a:latin typeface="Verdana"/>
              </a:rPr>
              <a:t>Duxbury Plan:</a:t>
            </a:r>
          </a:p>
          <a:p>
            <a:pPr marL="171450" lvl="2" defTabSz="685766">
              <a:spcAft>
                <a:spcPts val="600"/>
              </a:spcAft>
              <a:defRPr/>
            </a:pPr>
            <a:r>
              <a:rPr lang="en-US" sz="1200" dirty="0">
                <a:solidFill>
                  <a:prstClr val="black"/>
                </a:solidFill>
                <a:latin typeface="Verdana"/>
              </a:rPr>
              <a:t>12/12/12</a:t>
            </a:r>
          </a:p>
          <a:p>
            <a:pPr marL="171450" lvl="2" defTabSz="685766">
              <a:spcAft>
                <a:spcPts val="600"/>
              </a:spcAft>
              <a:defRPr/>
            </a:pPr>
            <a:r>
              <a:rPr lang="en-US" sz="1200" dirty="0">
                <a:solidFill>
                  <a:prstClr val="black"/>
                </a:solidFill>
                <a:latin typeface="Verdana"/>
              </a:rPr>
              <a:t>Covered Standard Progressive Lenses</a:t>
            </a:r>
          </a:p>
          <a:p>
            <a:pPr marL="171450" lvl="2" defTabSz="685766">
              <a:spcAft>
                <a:spcPts val="600"/>
              </a:spcAft>
              <a:defRPr/>
            </a:pPr>
            <a:r>
              <a:rPr lang="en-US" sz="1200" dirty="0">
                <a:solidFill>
                  <a:prstClr val="black"/>
                </a:solidFill>
                <a:latin typeface="Verdana"/>
              </a:rPr>
              <a:t>Increased benefit for Premium progressive lenses</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1685" y="2190751"/>
            <a:ext cx="2130976" cy="2203101"/>
          </a:xfrm>
          <a:prstGeom prst="rect">
            <a:avLst/>
          </a:prstGeom>
        </p:spPr>
      </p:pic>
      <p:sp>
        <p:nvSpPr>
          <p:cNvPr id="3" name="TextBox 2"/>
          <p:cNvSpPr txBox="1"/>
          <p:nvPr/>
        </p:nvSpPr>
        <p:spPr>
          <a:xfrm>
            <a:off x="1047781" y="935964"/>
            <a:ext cx="6710299" cy="1077218"/>
          </a:xfrm>
          <a:prstGeom prst="rect">
            <a:avLst/>
          </a:prstGeom>
          <a:noFill/>
        </p:spPr>
        <p:txBody>
          <a:bodyPr wrap="none" rtlCol="0">
            <a:spAutoFit/>
          </a:bodyPr>
          <a:lstStyle/>
          <a:p>
            <a:pPr algn="ctr"/>
            <a:r>
              <a:rPr lang="en-US" sz="1600" dirty="0">
                <a:solidFill>
                  <a:schemeClr val="accent3">
                    <a:lumMod val="75000"/>
                  </a:schemeClr>
                </a:solidFill>
              </a:rPr>
              <a:t>12/12/12</a:t>
            </a:r>
          </a:p>
          <a:p>
            <a:pPr marL="285750" indent="-285750">
              <a:buFont typeface="Arial" panose="020B0604020202020204" pitchFamily="34" charset="0"/>
              <a:buChar char="•"/>
            </a:pPr>
            <a:r>
              <a:rPr lang="en-US" sz="1600" b="1" dirty="0">
                <a:solidFill>
                  <a:schemeClr val="accent3">
                    <a:lumMod val="75000"/>
                  </a:schemeClr>
                </a:solidFill>
              </a:rPr>
              <a:t>12</a:t>
            </a:r>
            <a:r>
              <a:rPr lang="en-US" sz="1600" dirty="0">
                <a:solidFill>
                  <a:schemeClr val="accent3">
                    <a:lumMod val="75000"/>
                  </a:schemeClr>
                </a:solidFill>
              </a:rPr>
              <a:t>/12/12 = how often you can get an eye exam</a:t>
            </a:r>
          </a:p>
          <a:p>
            <a:pPr marL="285750" indent="-285750">
              <a:buFont typeface="Arial" panose="020B0604020202020204" pitchFamily="34" charset="0"/>
              <a:buChar char="•"/>
            </a:pPr>
            <a:r>
              <a:rPr lang="en-US" sz="1600" dirty="0">
                <a:solidFill>
                  <a:schemeClr val="accent3">
                    <a:lumMod val="75000"/>
                  </a:schemeClr>
                </a:solidFill>
              </a:rPr>
              <a:t>12/</a:t>
            </a:r>
            <a:r>
              <a:rPr lang="en-US" sz="1600" b="1" dirty="0">
                <a:solidFill>
                  <a:schemeClr val="accent3">
                    <a:lumMod val="75000"/>
                  </a:schemeClr>
                </a:solidFill>
              </a:rPr>
              <a:t>12</a:t>
            </a:r>
            <a:r>
              <a:rPr lang="en-US" sz="1600" dirty="0">
                <a:solidFill>
                  <a:schemeClr val="accent3">
                    <a:lumMod val="75000"/>
                  </a:schemeClr>
                </a:solidFill>
              </a:rPr>
              <a:t>/12 = how often you can get contacts OR glass lenses</a:t>
            </a:r>
          </a:p>
          <a:p>
            <a:pPr marL="285750" indent="-285750">
              <a:buFont typeface="Arial" panose="020B0604020202020204" pitchFamily="34" charset="0"/>
              <a:buChar char="•"/>
            </a:pPr>
            <a:r>
              <a:rPr lang="en-US" sz="1600" dirty="0">
                <a:solidFill>
                  <a:schemeClr val="accent3">
                    <a:lumMod val="75000"/>
                  </a:schemeClr>
                </a:solidFill>
              </a:rPr>
              <a:t>12/12/</a:t>
            </a:r>
            <a:r>
              <a:rPr lang="en-US" sz="1600" b="1" dirty="0">
                <a:solidFill>
                  <a:schemeClr val="accent3">
                    <a:lumMod val="75000"/>
                  </a:schemeClr>
                </a:solidFill>
              </a:rPr>
              <a:t>12</a:t>
            </a:r>
            <a:r>
              <a:rPr lang="en-US" sz="1600" dirty="0">
                <a:solidFill>
                  <a:schemeClr val="accent3">
                    <a:lumMod val="75000"/>
                  </a:schemeClr>
                </a:solidFill>
              </a:rPr>
              <a:t> = how often you can get new frames</a:t>
            </a:r>
          </a:p>
        </p:txBody>
      </p:sp>
      <p:pic>
        <p:nvPicPr>
          <p:cNvPr id="7" name="Picture 6">
            <a:extLst>
              <a:ext uri="{FF2B5EF4-FFF2-40B4-BE49-F238E27FC236}">
                <a16:creationId xmlns:a16="http://schemas.microsoft.com/office/drawing/2014/main" id="{D1B5836A-CA85-1E47-9FCA-17DBD23D6D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59" y="4052733"/>
            <a:ext cx="1703970" cy="531484"/>
          </a:xfrm>
          <a:prstGeom prst="rect">
            <a:avLst/>
          </a:prstGeom>
        </p:spPr>
      </p:pic>
    </p:spTree>
    <p:extLst>
      <p:ext uri="{BB962C8B-B14F-4D97-AF65-F5344CB8AC3E}">
        <p14:creationId xmlns:p14="http://schemas.microsoft.com/office/powerpoint/2010/main" val="382537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678"/>
            <a:ext cx="8229600" cy="857250"/>
          </a:xfrm>
        </p:spPr>
        <p:txBody>
          <a:bodyPr/>
          <a:lstStyle/>
          <a:p>
            <a:r>
              <a:rPr lang="en-US" dirty="0">
                <a:solidFill>
                  <a:schemeClr val="accent2"/>
                </a:solidFill>
              </a:rPr>
              <a:t>Your benefits at-a-glance</a:t>
            </a:r>
          </a:p>
        </p:txBody>
      </p:sp>
      <p:grpSp>
        <p:nvGrpSpPr>
          <p:cNvPr id="3" name="Group 2"/>
          <p:cNvGrpSpPr/>
          <p:nvPr/>
        </p:nvGrpSpPr>
        <p:grpSpPr>
          <a:xfrm>
            <a:off x="1293008" y="1503802"/>
            <a:ext cx="910725" cy="929937"/>
            <a:chOff x="2028826" y="2162176"/>
            <a:chExt cx="376238" cy="384175"/>
          </a:xfrm>
          <a:solidFill>
            <a:schemeClr val="accent2"/>
          </a:solidFill>
        </p:grpSpPr>
        <p:sp>
          <p:nvSpPr>
            <p:cNvPr id="11" name="Freeform 10"/>
            <p:cNvSpPr>
              <a:spLocks noEditPoints="1"/>
            </p:cNvSpPr>
            <p:nvPr/>
          </p:nvSpPr>
          <p:spPr bwMode="auto">
            <a:xfrm>
              <a:off x="2185988" y="2316163"/>
              <a:ext cx="139700" cy="139700"/>
            </a:xfrm>
            <a:custGeom>
              <a:avLst/>
              <a:gdLst>
                <a:gd name="T0" fmla="*/ 19 w 37"/>
                <a:gd name="T1" fmla="*/ 37 h 37"/>
                <a:gd name="T2" fmla="*/ 0 w 37"/>
                <a:gd name="T3" fmla="*/ 19 h 37"/>
                <a:gd name="T4" fmla="*/ 19 w 37"/>
                <a:gd name="T5" fmla="*/ 0 h 37"/>
                <a:gd name="T6" fmla="*/ 37 w 37"/>
                <a:gd name="T7" fmla="*/ 19 h 37"/>
                <a:gd name="T8" fmla="*/ 19 w 37"/>
                <a:gd name="T9" fmla="*/ 37 h 37"/>
                <a:gd name="T10" fmla="*/ 19 w 37"/>
                <a:gd name="T11" fmla="*/ 8 h 37"/>
                <a:gd name="T12" fmla="*/ 8 w 37"/>
                <a:gd name="T13" fmla="*/ 19 h 37"/>
                <a:gd name="T14" fmla="*/ 19 w 37"/>
                <a:gd name="T15" fmla="*/ 29 h 37"/>
                <a:gd name="T16" fmla="*/ 29 w 37"/>
                <a:gd name="T17" fmla="*/ 19 h 37"/>
                <a:gd name="T18" fmla="*/ 19 w 37"/>
                <a:gd name="T19"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7">
                  <a:moveTo>
                    <a:pt x="19" y="37"/>
                  </a:moveTo>
                  <a:cubicBezTo>
                    <a:pt x="8" y="37"/>
                    <a:pt x="0" y="29"/>
                    <a:pt x="0" y="19"/>
                  </a:cubicBezTo>
                  <a:cubicBezTo>
                    <a:pt x="0" y="8"/>
                    <a:pt x="8" y="0"/>
                    <a:pt x="19" y="0"/>
                  </a:cubicBezTo>
                  <a:cubicBezTo>
                    <a:pt x="29" y="0"/>
                    <a:pt x="37" y="8"/>
                    <a:pt x="37" y="19"/>
                  </a:cubicBezTo>
                  <a:cubicBezTo>
                    <a:pt x="37" y="29"/>
                    <a:pt x="29" y="37"/>
                    <a:pt x="19" y="37"/>
                  </a:cubicBezTo>
                  <a:close/>
                  <a:moveTo>
                    <a:pt x="19" y="8"/>
                  </a:moveTo>
                  <a:cubicBezTo>
                    <a:pt x="13" y="8"/>
                    <a:pt x="8" y="13"/>
                    <a:pt x="8" y="19"/>
                  </a:cubicBezTo>
                  <a:cubicBezTo>
                    <a:pt x="8" y="25"/>
                    <a:pt x="13" y="29"/>
                    <a:pt x="19" y="29"/>
                  </a:cubicBezTo>
                  <a:cubicBezTo>
                    <a:pt x="25" y="29"/>
                    <a:pt x="29" y="25"/>
                    <a:pt x="29" y="19"/>
                  </a:cubicBezTo>
                  <a:cubicBezTo>
                    <a:pt x="29" y="13"/>
                    <a:pt x="25" y="8"/>
                    <a:pt x="1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endParaRPr lang="en-US" sz="1100"/>
            </a:p>
          </p:txBody>
        </p:sp>
        <p:sp>
          <p:nvSpPr>
            <p:cNvPr id="12" name="Oval 11"/>
            <p:cNvSpPr>
              <a:spLocks noChangeArrowheads="1"/>
            </p:cNvSpPr>
            <p:nvPr/>
          </p:nvSpPr>
          <p:spPr bwMode="auto">
            <a:xfrm>
              <a:off x="2235201" y="2365376"/>
              <a:ext cx="41275"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endParaRPr lang="en-US" sz="1100"/>
            </a:p>
          </p:txBody>
        </p:sp>
        <p:sp>
          <p:nvSpPr>
            <p:cNvPr id="13" name="Oval 12"/>
            <p:cNvSpPr>
              <a:spLocks noChangeArrowheads="1"/>
            </p:cNvSpPr>
            <p:nvPr/>
          </p:nvSpPr>
          <p:spPr bwMode="auto">
            <a:xfrm>
              <a:off x="2141538" y="2373313"/>
              <a:ext cx="30163"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endParaRPr lang="en-US" sz="1100"/>
            </a:p>
          </p:txBody>
        </p:sp>
        <p:sp>
          <p:nvSpPr>
            <p:cNvPr id="14" name="Freeform 13"/>
            <p:cNvSpPr>
              <a:spLocks/>
            </p:cNvSpPr>
            <p:nvPr/>
          </p:nvSpPr>
          <p:spPr bwMode="auto">
            <a:xfrm>
              <a:off x="2292351" y="2436813"/>
              <a:ext cx="112713" cy="109538"/>
            </a:xfrm>
            <a:custGeom>
              <a:avLst/>
              <a:gdLst>
                <a:gd name="T0" fmla="*/ 28 w 30"/>
                <a:gd name="T1" fmla="*/ 18 h 29"/>
                <a:gd name="T2" fmla="*/ 11 w 30"/>
                <a:gd name="T3" fmla="*/ 1 h 29"/>
                <a:gd name="T4" fmla="*/ 8 w 30"/>
                <a:gd name="T5" fmla="*/ 0 h 29"/>
                <a:gd name="T6" fmla="*/ 5 w 30"/>
                <a:gd name="T7" fmla="*/ 1 h 29"/>
                <a:gd name="T8" fmla="*/ 2 w 30"/>
                <a:gd name="T9" fmla="*/ 4 h 29"/>
                <a:gd name="T10" fmla="*/ 2 w 30"/>
                <a:gd name="T11" fmla="*/ 10 h 29"/>
                <a:gd name="T12" fmla="*/ 19 w 30"/>
                <a:gd name="T13" fmla="*/ 28 h 29"/>
                <a:gd name="T14" fmla="*/ 24 w 30"/>
                <a:gd name="T15" fmla="*/ 29 h 29"/>
                <a:gd name="T16" fmla="*/ 30 w 30"/>
                <a:gd name="T17" fmla="*/ 23 h 29"/>
                <a:gd name="T18" fmla="*/ 28 w 30"/>
                <a:gd name="T19"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28" y="18"/>
                  </a:moveTo>
                  <a:cubicBezTo>
                    <a:pt x="11" y="1"/>
                    <a:pt x="11" y="1"/>
                    <a:pt x="11" y="1"/>
                  </a:cubicBezTo>
                  <a:cubicBezTo>
                    <a:pt x="10" y="0"/>
                    <a:pt x="9" y="0"/>
                    <a:pt x="8" y="0"/>
                  </a:cubicBezTo>
                  <a:cubicBezTo>
                    <a:pt x="7" y="0"/>
                    <a:pt x="6" y="0"/>
                    <a:pt x="5" y="1"/>
                  </a:cubicBezTo>
                  <a:cubicBezTo>
                    <a:pt x="2" y="4"/>
                    <a:pt x="2" y="4"/>
                    <a:pt x="2" y="4"/>
                  </a:cubicBezTo>
                  <a:cubicBezTo>
                    <a:pt x="0" y="6"/>
                    <a:pt x="0" y="9"/>
                    <a:pt x="2" y="10"/>
                  </a:cubicBezTo>
                  <a:cubicBezTo>
                    <a:pt x="19" y="28"/>
                    <a:pt x="19" y="28"/>
                    <a:pt x="19" y="28"/>
                  </a:cubicBezTo>
                  <a:cubicBezTo>
                    <a:pt x="20" y="29"/>
                    <a:pt x="22" y="29"/>
                    <a:pt x="24" y="29"/>
                  </a:cubicBezTo>
                  <a:cubicBezTo>
                    <a:pt x="27" y="29"/>
                    <a:pt x="30" y="26"/>
                    <a:pt x="30" y="23"/>
                  </a:cubicBezTo>
                  <a:cubicBezTo>
                    <a:pt x="30" y="21"/>
                    <a:pt x="30" y="19"/>
                    <a:pt x="2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endParaRPr lang="en-US" sz="1100"/>
            </a:p>
          </p:txBody>
        </p:sp>
        <p:sp>
          <p:nvSpPr>
            <p:cNvPr id="15" name="Freeform 14"/>
            <p:cNvSpPr>
              <a:spLocks noEditPoints="1"/>
            </p:cNvSpPr>
            <p:nvPr/>
          </p:nvSpPr>
          <p:spPr bwMode="auto">
            <a:xfrm>
              <a:off x="2028826" y="2162176"/>
              <a:ext cx="338138" cy="368300"/>
            </a:xfrm>
            <a:custGeom>
              <a:avLst/>
              <a:gdLst>
                <a:gd name="T0" fmla="*/ 85 w 90"/>
                <a:gd name="T1" fmla="*/ 44 h 98"/>
                <a:gd name="T2" fmla="*/ 82 w 90"/>
                <a:gd name="T3" fmla="*/ 47 h 98"/>
                <a:gd name="T4" fmla="*/ 78 w 90"/>
                <a:gd name="T5" fmla="*/ 46 h 98"/>
                <a:gd name="T6" fmla="*/ 55 w 90"/>
                <a:gd name="T7" fmla="*/ 36 h 98"/>
                <a:gd name="T8" fmla="*/ 39 w 90"/>
                <a:gd name="T9" fmla="*/ 45 h 98"/>
                <a:gd name="T10" fmla="*/ 33 w 90"/>
                <a:gd name="T11" fmla="*/ 47 h 98"/>
                <a:gd name="T12" fmla="*/ 33 w 90"/>
                <a:gd name="T13" fmla="*/ 47 h 98"/>
                <a:gd name="T14" fmla="*/ 28 w 90"/>
                <a:gd name="T15" fmla="*/ 43 h 98"/>
                <a:gd name="T16" fmla="*/ 28 w 90"/>
                <a:gd name="T17" fmla="*/ 44 h 98"/>
                <a:gd name="T18" fmla="*/ 21 w 90"/>
                <a:gd name="T19" fmla="*/ 53 h 98"/>
                <a:gd name="T20" fmla="*/ 20 w 90"/>
                <a:gd name="T21" fmla="*/ 56 h 98"/>
                <a:gd name="T22" fmla="*/ 20 w 90"/>
                <a:gd name="T23" fmla="*/ 56 h 98"/>
                <a:gd name="T24" fmla="*/ 19 w 90"/>
                <a:gd name="T25" fmla="*/ 60 h 98"/>
                <a:gd name="T26" fmla="*/ 19 w 90"/>
                <a:gd name="T27" fmla="*/ 60 h 98"/>
                <a:gd name="T28" fmla="*/ 18 w 90"/>
                <a:gd name="T29" fmla="*/ 60 h 98"/>
                <a:gd name="T30" fmla="*/ 20 w 90"/>
                <a:gd name="T31" fmla="*/ 72 h 98"/>
                <a:gd name="T32" fmla="*/ 20 w 90"/>
                <a:gd name="T33" fmla="*/ 72 h 98"/>
                <a:gd name="T34" fmla="*/ 32 w 90"/>
                <a:gd name="T35" fmla="*/ 90 h 98"/>
                <a:gd name="T36" fmla="*/ 36 w 90"/>
                <a:gd name="T37" fmla="*/ 91 h 98"/>
                <a:gd name="T38" fmla="*/ 52 w 90"/>
                <a:gd name="T39" fmla="*/ 91 h 98"/>
                <a:gd name="T40" fmla="*/ 56 w 90"/>
                <a:gd name="T41" fmla="*/ 90 h 98"/>
                <a:gd name="T42" fmla="*/ 62 w 90"/>
                <a:gd name="T43" fmla="*/ 85 h 98"/>
                <a:gd name="T44" fmla="*/ 66 w 90"/>
                <a:gd name="T45" fmla="*/ 89 h 98"/>
                <a:gd name="T46" fmla="*/ 60 w 90"/>
                <a:gd name="T47" fmla="*/ 96 h 98"/>
                <a:gd name="T48" fmla="*/ 52 w 90"/>
                <a:gd name="T49" fmla="*/ 98 h 98"/>
                <a:gd name="T50" fmla="*/ 44 w 90"/>
                <a:gd name="T51" fmla="*/ 98 h 98"/>
                <a:gd name="T52" fmla="*/ 36 w 90"/>
                <a:gd name="T53" fmla="*/ 98 h 98"/>
                <a:gd name="T54" fmla="*/ 28 w 90"/>
                <a:gd name="T55" fmla="*/ 96 h 98"/>
                <a:gd name="T56" fmla="*/ 15 w 90"/>
                <a:gd name="T57" fmla="*/ 78 h 98"/>
                <a:gd name="T58" fmla="*/ 9 w 90"/>
                <a:gd name="T59" fmla="*/ 73 h 98"/>
                <a:gd name="T60" fmla="*/ 9 w 90"/>
                <a:gd name="T61" fmla="*/ 58 h 98"/>
                <a:gd name="T62" fmla="*/ 11 w 90"/>
                <a:gd name="T63" fmla="*/ 55 h 98"/>
                <a:gd name="T64" fmla="*/ 10 w 90"/>
                <a:gd name="T65" fmla="*/ 55 h 98"/>
                <a:gd name="T66" fmla="*/ 7 w 90"/>
                <a:gd name="T67" fmla="*/ 53 h 98"/>
                <a:gd name="T68" fmla="*/ 4 w 90"/>
                <a:gd name="T69" fmla="*/ 25 h 98"/>
                <a:gd name="T70" fmla="*/ 19 w 90"/>
                <a:gd name="T71" fmla="*/ 18 h 98"/>
                <a:gd name="T72" fmla="*/ 65 w 90"/>
                <a:gd name="T73" fmla="*/ 6 h 98"/>
                <a:gd name="T74" fmla="*/ 85 w 90"/>
                <a:gd name="T75" fmla="*/ 44 h 98"/>
                <a:gd name="T76" fmla="*/ 74 w 90"/>
                <a:gd name="T77" fmla="*/ 22 h 98"/>
                <a:gd name="T78" fmla="*/ 74 w 90"/>
                <a:gd name="T79" fmla="*/ 18 h 98"/>
                <a:gd name="T80" fmla="*/ 51 w 90"/>
                <a:gd name="T81" fmla="*/ 9 h 98"/>
                <a:gd name="T82" fmla="*/ 48 w 90"/>
                <a:gd name="T83" fmla="*/ 11 h 98"/>
                <a:gd name="T84" fmla="*/ 51 w 90"/>
                <a:gd name="T85" fmla="*/ 14 h 98"/>
                <a:gd name="T86" fmla="*/ 70 w 90"/>
                <a:gd name="T87" fmla="*/ 22 h 98"/>
                <a:gd name="T88" fmla="*/ 72 w 90"/>
                <a:gd name="T89" fmla="*/ 22 h 98"/>
                <a:gd name="T90" fmla="*/ 74 w 90"/>
                <a:gd name="T91" fmla="*/ 2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 h="98">
                  <a:moveTo>
                    <a:pt x="85" y="44"/>
                  </a:moveTo>
                  <a:cubicBezTo>
                    <a:pt x="84" y="46"/>
                    <a:pt x="83" y="47"/>
                    <a:pt x="82" y="47"/>
                  </a:cubicBezTo>
                  <a:cubicBezTo>
                    <a:pt x="80" y="47"/>
                    <a:pt x="79" y="47"/>
                    <a:pt x="78" y="46"/>
                  </a:cubicBezTo>
                  <a:cubicBezTo>
                    <a:pt x="72" y="39"/>
                    <a:pt x="66" y="36"/>
                    <a:pt x="55" y="36"/>
                  </a:cubicBezTo>
                  <a:cubicBezTo>
                    <a:pt x="49" y="36"/>
                    <a:pt x="43" y="42"/>
                    <a:pt x="39" y="45"/>
                  </a:cubicBezTo>
                  <a:cubicBezTo>
                    <a:pt x="37" y="47"/>
                    <a:pt x="36" y="48"/>
                    <a:pt x="33" y="47"/>
                  </a:cubicBezTo>
                  <a:cubicBezTo>
                    <a:pt x="33" y="47"/>
                    <a:pt x="33" y="47"/>
                    <a:pt x="33" y="47"/>
                  </a:cubicBezTo>
                  <a:cubicBezTo>
                    <a:pt x="31" y="47"/>
                    <a:pt x="29" y="46"/>
                    <a:pt x="28" y="43"/>
                  </a:cubicBezTo>
                  <a:cubicBezTo>
                    <a:pt x="28" y="43"/>
                    <a:pt x="28" y="44"/>
                    <a:pt x="28" y="44"/>
                  </a:cubicBezTo>
                  <a:cubicBezTo>
                    <a:pt x="24" y="47"/>
                    <a:pt x="21" y="49"/>
                    <a:pt x="21" y="53"/>
                  </a:cubicBezTo>
                  <a:cubicBezTo>
                    <a:pt x="21" y="54"/>
                    <a:pt x="21" y="55"/>
                    <a:pt x="20" y="56"/>
                  </a:cubicBezTo>
                  <a:cubicBezTo>
                    <a:pt x="20" y="56"/>
                    <a:pt x="20" y="56"/>
                    <a:pt x="20" y="56"/>
                  </a:cubicBezTo>
                  <a:cubicBezTo>
                    <a:pt x="19" y="58"/>
                    <a:pt x="19" y="59"/>
                    <a:pt x="19" y="60"/>
                  </a:cubicBezTo>
                  <a:cubicBezTo>
                    <a:pt x="19" y="60"/>
                    <a:pt x="19" y="60"/>
                    <a:pt x="19" y="60"/>
                  </a:cubicBezTo>
                  <a:cubicBezTo>
                    <a:pt x="19" y="60"/>
                    <a:pt x="18" y="60"/>
                    <a:pt x="18" y="60"/>
                  </a:cubicBezTo>
                  <a:cubicBezTo>
                    <a:pt x="13" y="60"/>
                    <a:pt x="13" y="72"/>
                    <a:pt x="20" y="72"/>
                  </a:cubicBezTo>
                  <a:cubicBezTo>
                    <a:pt x="20" y="72"/>
                    <a:pt x="20" y="72"/>
                    <a:pt x="20" y="72"/>
                  </a:cubicBezTo>
                  <a:cubicBezTo>
                    <a:pt x="22" y="76"/>
                    <a:pt x="26" y="85"/>
                    <a:pt x="32" y="90"/>
                  </a:cubicBezTo>
                  <a:cubicBezTo>
                    <a:pt x="33" y="91"/>
                    <a:pt x="34" y="91"/>
                    <a:pt x="36" y="91"/>
                  </a:cubicBezTo>
                  <a:cubicBezTo>
                    <a:pt x="52" y="91"/>
                    <a:pt x="52" y="91"/>
                    <a:pt x="52" y="91"/>
                  </a:cubicBezTo>
                  <a:cubicBezTo>
                    <a:pt x="53" y="91"/>
                    <a:pt x="55" y="91"/>
                    <a:pt x="56" y="90"/>
                  </a:cubicBezTo>
                  <a:cubicBezTo>
                    <a:pt x="58" y="88"/>
                    <a:pt x="61" y="85"/>
                    <a:pt x="62" y="85"/>
                  </a:cubicBezTo>
                  <a:cubicBezTo>
                    <a:pt x="66" y="89"/>
                    <a:pt x="66" y="89"/>
                    <a:pt x="66" y="89"/>
                  </a:cubicBezTo>
                  <a:cubicBezTo>
                    <a:pt x="64" y="91"/>
                    <a:pt x="63" y="94"/>
                    <a:pt x="60" y="96"/>
                  </a:cubicBezTo>
                  <a:cubicBezTo>
                    <a:pt x="58" y="98"/>
                    <a:pt x="55" y="98"/>
                    <a:pt x="52" y="98"/>
                  </a:cubicBezTo>
                  <a:cubicBezTo>
                    <a:pt x="44" y="98"/>
                    <a:pt x="44" y="98"/>
                    <a:pt x="44" y="98"/>
                  </a:cubicBezTo>
                  <a:cubicBezTo>
                    <a:pt x="36" y="98"/>
                    <a:pt x="36" y="98"/>
                    <a:pt x="36" y="98"/>
                  </a:cubicBezTo>
                  <a:cubicBezTo>
                    <a:pt x="33" y="98"/>
                    <a:pt x="30" y="97"/>
                    <a:pt x="28" y="96"/>
                  </a:cubicBezTo>
                  <a:cubicBezTo>
                    <a:pt x="22" y="91"/>
                    <a:pt x="17" y="84"/>
                    <a:pt x="15" y="78"/>
                  </a:cubicBezTo>
                  <a:cubicBezTo>
                    <a:pt x="13" y="77"/>
                    <a:pt x="11" y="76"/>
                    <a:pt x="9" y="73"/>
                  </a:cubicBezTo>
                  <a:cubicBezTo>
                    <a:pt x="7" y="69"/>
                    <a:pt x="7" y="62"/>
                    <a:pt x="9" y="58"/>
                  </a:cubicBezTo>
                  <a:cubicBezTo>
                    <a:pt x="10" y="57"/>
                    <a:pt x="10" y="56"/>
                    <a:pt x="11" y="55"/>
                  </a:cubicBezTo>
                  <a:cubicBezTo>
                    <a:pt x="11" y="55"/>
                    <a:pt x="11" y="55"/>
                    <a:pt x="10" y="55"/>
                  </a:cubicBezTo>
                  <a:cubicBezTo>
                    <a:pt x="9" y="54"/>
                    <a:pt x="8" y="53"/>
                    <a:pt x="7" y="53"/>
                  </a:cubicBezTo>
                  <a:cubicBezTo>
                    <a:pt x="0" y="44"/>
                    <a:pt x="0" y="32"/>
                    <a:pt x="4" y="25"/>
                  </a:cubicBezTo>
                  <a:cubicBezTo>
                    <a:pt x="7" y="20"/>
                    <a:pt x="13" y="17"/>
                    <a:pt x="19" y="18"/>
                  </a:cubicBezTo>
                  <a:cubicBezTo>
                    <a:pt x="27" y="3"/>
                    <a:pt x="49" y="0"/>
                    <a:pt x="65" y="6"/>
                  </a:cubicBezTo>
                  <a:cubicBezTo>
                    <a:pt x="78" y="11"/>
                    <a:pt x="90" y="24"/>
                    <a:pt x="85" y="44"/>
                  </a:cubicBezTo>
                  <a:close/>
                  <a:moveTo>
                    <a:pt x="74" y="22"/>
                  </a:moveTo>
                  <a:cubicBezTo>
                    <a:pt x="75" y="21"/>
                    <a:pt x="74" y="19"/>
                    <a:pt x="74" y="18"/>
                  </a:cubicBezTo>
                  <a:cubicBezTo>
                    <a:pt x="67" y="13"/>
                    <a:pt x="59" y="10"/>
                    <a:pt x="51" y="9"/>
                  </a:cubicBezTo>
                  <a:cubicBezTo>
                    <a:pt x="50" y="9"/>
                    <a:pt x="48" y="10"/>
                    <a:pt x="48" y="11"/>
                  </a:cubicBezTo>
                  <a:cubicBezTo>
                    <a:pt x="48" y="13"/>
                    <a:pt x="49" y="14"/>
                    <a:pt x="51" y="14"/>
                  </a:cubicBezTo>
                  <a:cubicBezTo>
                    <a:pt x="58" y="14"/>
                    <a:pt x="65" y="17"/>
                    <a:pt x="70" y="22"/>
                  </a:cubicBezTo>
                  <a:cubicBezTo>
                    <a:pt x="71" y="22"/>
                    <a:pt x="71" y="22"/>
                    <a:pt x="72" y="22"/>
                  </a:cubicBezTo>
                  <a:cubicBezTo>
                    <a:pt x="73" y="22"/>
                    <a:pt x="73" y="22"/>
                    <a:pt x="7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endParaRPr lang="en-US" sz="1100"/>
            </a:p>
          </p:txBody>
        </p:sp>
        <p:sp>
          <p:nvSpPr>
            <p:cNvPr id="16" name="Freeform 15"/>
            <p:cNvSpPr>
              <a:spLocks/>
            </p:cNvSpPr>
            <p:nvPr/>
          </p:nvSpPr>
          <p:spPr bwMode="auto">
            <a:xfrm>
              <a:off x="2160588" y="2455863"/>
              <a:ext cx="55563" cy="25400"/>
            </a:xfrm>
            <a:custGeom>
              <a:avLst/>
              <a:gdLst>
                <a:gd name="T0" fmla="*/ 8 w 15"/>
                <a:gd name="T1" fmla="*/ 7 h 7"/>
                <a:gd name="T2" fmla="*/ 3 w 15"/>
                <a:gd name="T3" fmla="*/ 6 h 7"/>
                <a:gd name="T4" fmla="*/ 0 w 15"/>
                <a:gd name="T5" fmla="*/ 2 h 7"/>
                <a:gd name="T6" fmla="*/ 3 w 15"/>
                <a:gd name="T7" fmla="*/ 0 h 7"/>
                <a:gd name="T8" fmla="*/ 13 w 15"/>
                <a:gd name="T9" fmla="*/ 0 h 7"/>
                <a:gd name="T10" fmla="*/ 15 w 15"/>
                <a:gd name="T11" fmla="*/ 2 h 7"/>
                <a:gd name="T12" fmla="*/ 8 w 1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8" y="7"/>
                  </a:moveTo>
                  <a:cubicBezTo>
                    <a:pt x="6" y="7"/>
                    <a:pt x="5" y="6"/>
                    <a:pt x="3" y="6"/>
                  </a:cubicBezTo>
                  <a:cubicBezTo>
                    <a:pt x="1" y="5"/>
                    <a:pt x="0" y="3"/>
                    <a:pt x="0" y="2"/>
                  </a:cubicBezTo>
                  <a:cubicBezTo>
                    <a:pt x="0" y="1"/>
                    <a:pt x="1" y="0"/>
                    <a:pt x="3" y="0"/>
                  </a:cubicBezTo>
                  <a:cubicBezTo>
                    <a:pt x="13" y="0"/>
                    <a:pt x="13" y="0"/>
                    <a:pt x="13" y="0"/>
                  </a:cubicBezTo>
                  <a:cubicBezTo>
                    <a:pt x="14" y="0"/>
                    <a:pt x="15" y="1"/>
                    <a:pt x="15" y="2"/>
                  </a:cubicBezTo>
                  <a:cubicBezTo>
                    <a:pt x="15" y="5"/>
                    <a:pt x="13" y="7"/>
                    <a:pt x="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endParaRPr lang="en-US" sz="1100"/>
            </a:p>
          </p:txBody>
        </p:sp>
      </p:grpSp>
      <p:sp>
        <p:nvSpPr>
          <p:cNvPr id="4" name="Freeform 3"/>
          <p:cNvSpPr>
            <a:spLocks noEditPoints="1"/>
          </p:cNvSpPr>
          <p:nvPr/>
        </p:nvSpPr>
        <p:spPr bwMode="auto">
          <a:xfrm>
            <a:off x="6867489" y="1679410"/>
            <a:ext cx="735521" cy="732390"/>
          </a:xfrm>
          <a:custGeom>
            <a:avLst/>
            <a:gdLst>
              <a:gd name="T0" fmla="*/ 70 w 99"/>
              <a:gd name="T1" fmla="*/ 40 h 99"/>
              <a:gd name="T2" fmla="*/ 92 w 99"/>
              <a:gd name="T3" fmla="*/ 4 h 99"/>
              <a:gd name="T4" fmla="*/ 88 w 99"/>
              <a:gd name="T5" fmla="*/ 0 h 99"/>
              <a:gd name="T6" fmla="*/ 12 w 99"/>
              <a:gd name="T7" fmla="*/ 0 h 99"/>
              <a:gd name="T8" fmla="*/ 8 w 99"/>
              <a:gd name="T9" fmla="*/ 4 h 99"/>
              <a:gd name="T10" fmla="*/ 26 w 99"/>
              <a:gd name="T11" fmla="*/ 38 h 99"/>
              <a:gd name="T12" fmla="*/ 4 w 99"/>
              <a:gd name="T13" fmla="*/ 38 h 99"/>
              <a:gd name="T14" fmla="*/ 0 w 99"/>
              <a:gd name="T15" fmla="*/ 42 h 99"/>
              <a:gd name="T16" fmla="*/ 0 w 99"/>
              <a:gd name="T17" fmla="*/ 95 h 99"/>
              <a:gd name="T18" fmla="*/ 2 w 99"/>
              <a:gd name="T19" fmla="*/ 98 h 99"/>
              <a:gd name="T20" fmla="*/ 4 w 99"/>
              <a:gd name="T21" fmla="*/ 99 h 99"/>
              <a:gd name="T22" fmla="*/ 6 w 99"/>
              <a:gd name="T23" fmla="*/ 99 h 99"/>
              <a:gd name="T24" fmla="*/ 41 w 99"/>
              <a:gd name="T25" fmla="*/ 94 h 99"/>
              <a:gd name="T26" fmla="*/ 99 w 99"/>
              <a:gd name="T27" fmla="*/ 73 h 99"/>
              <a:gd name="T28" fmla="*/ 70 w 99"/>
              <a:gd name="T29" fmla="*/ 40 h 99"/>
              <a:gd name="T30" fmla="*/ 8 w 99"/>
              <a:gd name="T31" fmla="*/ 46 h 99"/>
              <a:gd name="T32" fmla="*/ 50 w 99"/>
              <a:gd name="T33" fmla="*/ 46 h 99"/>
              <a:gd name="T34" fmla="*/ 91 w 99"/>
              <a:gd name="T35" fmla="*/ 69 h 99"/>
              <a:gd name="T36" fmla="*/ 57 w 99"/>
              <a:gd name="T37" fmla="*/ 73 h 99"/>
              <a:gd name="T38" fmla="*/ 57 w 99"/>
              <a:gd name="T39" fmla="*/ 73 h 99"/>
              <a:gd name="T40" fmla="*/ 31 w 99"/>
              <a:gd name="T41" fmla="*/ 83 h 99"/>
              <a:gd name="T42" fmla="*/ 28 w 99"/>
              <a:gd name="T43" fmla="*/ 87 h 99"/>
              <a:gd name="T44" fmla="*/ 27 w 99"/>
              <a:gd name="T45" fmla="*/ 87 h 99"/>
              <a:gd name="T46" fmla="*/ 27 w 99"/>
              <a:gd name="T47" fmla="*/ 81 h 99"/>
              <a:gd name="T48" fmla="*/ 24 w 99"/>
              <a:gd name="T49" fmla="*/ 78 h 99"/>
              <a:gd name="T50" fmla="*/ 21 w 99"/>
              <a:gd name="T51" fmla="*/ 81 h 99"/>
              <a:gd name="T52" fmla="*/ 21 w 99"/>
              <a:gd name="T53" fmla="*/ 87 h 99"/>
              <a:gd name="T54" fmla="*/ 17 w 99"/>
              <a:gd name="T55" fmla="*/ 88 h 99"/>
              <a:gd name="T56" fmla="*/ 17 w 99"/>
              <a:gd name="T57" fmla="*/ 82 h 99"/>
              <a:gd name="T58" fmla="*/ 14 w 99"/>
              <a:gd name="T59" fmla="*/ 79 h 99"/>
              <a:gd name="T60" fmla="*/ 12 w 99"/>
              <a:gd name="T61" fmla="*/ 82 h 99"/>
              <a:gd name="T62" fmla="*/ 12 w 99"/>
              <a:gd name="T63" fmla="*/ 89 h 99"/>
              <a:gd name="T64" fmla="*/ 8 w 99"/>
              <a:gd name="T65" fmla="*/ 90 h 99"/>
              <a:gd name="T66" fmla="*/ 8 w 99"/>
              <a:gd name="T67" fmla="*/ 46 h 99"/>
              <a:gd name="T68" fmla="*/ 41 w 99"/>
              <a:gd name="T69" fmla="*/ 86 h 99"/>
              <a:gd name="T70" fmla="*/ 36 w 99"/>
              <a:gd name="T71" fmla="*/ 86 h 99"/>
              <a:gd name="T72" fmla="*/ 58 w 99"/>
              <a:gd name="T73" fmla="*/ 79 h 99"/>
              <a:gd name="T74" fmla="*/ 91 w 99"/>
              <a:gd name="T75" fmla="*/ 75 h 99"/>
              <a:gd name="T76" fmla="*/ 41 w 99"/>
              <a:gd name="T77" fmla="*/ 86 h 99"/>
              <a:gd name="T78" fmla="*/ 31 w 99"/>
              <a:gd name="T79" fmla="*/ 32 h 99"/>
              <a:gd name="T80" fmla="*/ 30 w 99"/>
              <a:gd name="T81" fmla="*/ 32 h 99"/>
              <a:gd name="T82" fmla="*/ 24 w 99"/>
              <a:gd name="T83" fmla="*/ 27 h 99"/>
              <a:gd name="T84" fmla="*/ 19 w 99"/>
              <a:gd name="T85" fmla="*/ 19 h 99"/>
              <a:gd name="T86" fmla="*/ 16 w 99"/>
              <a:gd name="T87" fmla="*/ 9 h 99"/>
              <a:gd name="T88" fmla="*/ 18 w 99"/>
              <a:gd name="T89" fmla="*/ 7 h 99"/>
              <a:gd name="T90" fmla="*/ 20 w 99"/>
              <a:gd name="T91" fmla="*/ 9 h 99"/>
              <a:gd name="T92" fmla="*/ 23 w 99"/>
              <a:gd name="T93" fmla="*/ 17 h 99"/>
              <a:gd name="T94" fmla="*/ 28 w 99"/>
              <a:gd name="T95" fmla="*/ 24 h 99"/>
              <a:gd name="T96" fmla="*/ 32 w 99"/>
              <a:gd name="T97" fmla="*/ 28 h 99"/>
              <a:gd name="T98" fmla="*/ 33 w 99"/>
              <a:gd name="T99" fmla="*/ 31 h 99"/>
              <a:gd name="T100" fmla="*/ 31 w 99"/>
              <a:gd name="T101" fmla="*/ 32 h 99"/>
              <a:gd name="T102" fmla="*/ 50 w 99"/>
              <a:gd name="T103" fmla="*/ 39 h 99"/>
              <a:gd name="T104" fmla="*/ 42 w 99"/>
              <a:gd name="T105" fmla="*/ 38 h 99"/>
              <a:gd name="T106" fmla="*/ 40 w 99"/>
              <a:gd name="T107" fmla="*/ 35 h 99"/>
              <a:gd name="T108" fmla="*/ 43 w 99"/>
              <a:gd name="T109" fmla="*/ 33 h 99"/>
              <a:gd name="T110" fmla="*/ 50 w 99"/>
              <a:gd name="T111" fmla="*/ 34 h 99"/>
              <a:gd name="T112" fmla="*/ 52 w 99"/>
              <a:gd name="T113" fmla="*/ 36 h 99"/>
              <a:gd name="T114" fmla="*/ 50 w 99"/>
              <a:gd name="T115" fmla="*/ 3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9" h="99">
                <a:moveTo>
                  <a:pt x="70" y="40"/>
                </a:moveTo>
                <a:cubicBezTo>
                  <a:pt x="83" y="33"/>
                  <a:pt x="92" y="20"/>
                  <a:pt x="92" y="4"/>
                </a:cubicBezTo>
                <a:cubicBezTo>
                  <a:pt x="92" y="2"/>
                  <a:pt x="90" y="0"/>
                  <a:pt x="88" y="0"/>
                </a:cubicBezTo>
                <a:cubicBezTo>
                  <a:pt x="12" y="0"/>
                  <a:pt x="12" y="0"/>
                  <a:pt x="12" y="0"/>
                </a:cubicBezTo>
                <a:cubicBezTo>
                  <a:pt x="10" y="0"/>
                  <a:pt x="8" y="2"/>
                  <a:pt x="8" y="4"/>
                </a:cubicBezTo>
                <a:cubicBezTo>
                  <a:pt x="8" y="18"/>
                  <a:pt x="15" y="30"/>
                  <a:pt x="26" y="38"/>
                </a:cubicBezTo>
                <a:cubicBezTo>
                  <a:pt x="4" y="38"/>
                  <a:pt x="4" y="38"/>
                  <a:pt x="4" y="38"/>
                </a:cubicBezTo>
                <a:cubicBezTo>
                  <a:pt x="2" y="38"/>
                  <a:pt x="0" y="40"/>
                  <a:pt x="0" y="42"/>
                </a:cubicBezTo>
                <a:cubicBezTo>
                  <a:pt x="0" y="95"/>
                  <a:pt x="0" y="95"/>
                  <a:pt x="0" y="95"/>
                </a:cubicBezTo>
                <a:cubicBezTo>
                  <a:pt x="0" y="96"/>
                  <a:pt x="1" y="98"/>
                  <a:pt x="2" y="98"/>
                </a:cubicBezTo>
                <a:cubicBezTo>
                  <a:pt x="3" y="99"/>
                  <a:pt x="3" y="99"/>
                  <a:pt x="4" y="99"/>
                </a:cubicBezTo>
                <a:cubicBezTo>
                  <a:pt x="5" y="99"/>
                  <a:pt x="5" y="99"/>
                  <a:pt x="6" y="99"/>
                </a:cubicBezTo>
                <a:cubicBezTo>
                  <a:pt x="12" y="96"/>
                  <a:pt x="27" y="95"/>
                  <a:pt x="41" y="94"/>
                </a:cubicBezTo>
                <a:cubicBezTo>
                  <a:pt x="71" y="91"/>
                  <a:pt x="99" y="89"/>
                  <a:pt x="99" y="73"/>
                </a:cubicBezTo>
                <a:cubicBezTo>
                  <a:pt x="99" y="58"/>
                  <a:pt x="88" y="46"/>
                  <a:pt x="70" y="40"/>
                </a:cubicBezTo>
                <a:close/>
                <a:moveTo>
                  <a:pt x="8" y="46"/>
                </a:moveTo>
                <a:cubicBezTo>
                  <a:pt x="50" y="46"/>
                  <a:pt x="50" y="46"/>
                  <a:pt x="50" y="46"/>
                </a:cubicBezTo>
                <a:cubicBezTo>
                  <a:pt x="72" y="46"/>
                  <a:pt x="88" y="55"/>
                  <a:pt x="91" y="69"/>
                </a:cubicBezTo>
                <a:cubicBezTo>
                  <a:pt x="85" y="69"/>
                  <a:pt x="73" y="71"/>
                  <a:pt x="57" y="73"/>
                </a:cubicBezTo>
                <a:cubicBezTo>
                  <a:pt x="57" y="73"/>
                  <a:pt x="57" y="73"/>
                  <a:pt x="57" y="73"/>
                </a:cubicBezTo>
                <a:cubicBezTo>
                  <a:pt x="44" y="75"/>
                  <a:pt x="36" y="79"/>
                  <a:pt x="31" y="83"/>
                </a:cubicBezTo>
                <a:cubicBezTo>
                  <a:pt x="30" y="84"/>
                  <a:pt x="29" y="85"/>
                  <a:pt x="28" y="87"/>
                </a:cubicBezTo>
                <a:cubicBezTo>
                  <a:pt x="28" y="87"/>
                  <a:pt x="27" y="87"/>
                  <a:pt x="27" y="87"/>
                </a:cubicBezTo>
                <a:cubicBezTo>
                  <a:pt x="27" y="81"/>
                  <a:pt x="27" y="81"/>
                  <a:pt x="27" y="81"/>
                </a:cubicBezTo>
                <a:cubicBezTo>
                  <a:pt x="27" y="79"/>
                  <a:pt x="25" y="78"/>
                  <a:pt x="24" y="78"/>
                </a:cubicBezTo>
                <a:cubicBezTo>
                  <a:pt x="22" y="78"/>
                  <a:pt x="21" y="79"/>
                  <a:pt x="21" y="81"/>
                </a:cubicBezTo>
                <a:cubicBezTo>
                  <a:pt x="21" y="87"/>
                  <a:pt x="21" y="87"/>
                  <a:pt x="21" y="87"/>
                </a:cubicBezTo>
                <a:cubicBezTo>
                  <a:pt x="20" y="88"/>
                  <a:pt x="18" y="88"/>
                  <a:pt x="17" y="88"/>
                </a:cubicBezTo>
                <a:cubicBezTo>
                  <a:pt x="17" y="82"/>
                  <a:pt x="17" y="82"/>
                  <a:pt x="17" y="82"/>
                </a:cubicBezTo>
                <a:cubicBezTo>
                  <a:pt x="17" y="81"/>
                  <a:pt x="16" y="79"/>
                  <a:pt x="14" y="79"/>
                </a:cubicBezTo>
                <a:cubicBezTo>
                  <a:pt x="13" y="79"/>
                  <a:pt x="12" y="81"/>
                  <a:pt x="12" y="82"/>
                </a:cubicBezTo>
                <a:cubicBezTo>
                  <a:pt x="12" y="89"/>
                  <a:pt x="12" y="89"/>
                  <a:pt x="12" y="89"/>
                </a:cubicBezTo>
                <a:cubicBezTo>
                  <a:pt x="10" y="89"/>
                  <a:pt x="9" y="89"/>
                  <a:pt x="8" y="90"/>
                </a:cubicBezTo>
                <a:lnTo>
                  <a:pt x="8" y="46"/>
                </a:lnTo>
                <a:close/>
                <a:moveTo>
                  <a:pt x="41" y="86"/>
                </a:moveTo>
                <a:cubicBezTo>
                  <a:pt x="39" y="86"/>
                  <a:pt x="38" y="86"/>
                  <a:pt x="36" y="86"/>
                </a:cubicBezTo>
                <a:cubicBezTo>
                  <a:pt x="40" y="84"/>
                  <a:pt x="46" y="81"/>
                  <a:pt x="58" y="79"/>
                </a:cubicBezTo>
                <a:cubicBezTo>
                  <a:pt x="73" y="76"/>
                  <a:pt x="85" y="75"/>
                  <a:pt x="91" y="75"/>
                </a:cubicBezTo>
                <a:cubicBezTo>
                  <a:pt x="87" y="82"/>
                  <a:pt x="60" y="84"/>
                  <a:pt x="41" y="86"/>
                </a:cubicBezTo>
                <a:close/>
                <a:moveTo>
                  <a:pt x="31" y="32"/>
                </a:moveTo>
                <a:cubicBezTo>
                  <a:pt x="30" y="32"/>
                  <a:pt x="30" y="32"/>
                  <a:pt x="30" y="32"/>
                </a:cubicBezTo>
                <a:cubicBezTo>
                  <a:pt x="28" y="30"/>
                  <a:pt x="26" y="29"/>
                  <a:pt x="24" y="27"/>
                </a:cubicBezTo>
                <a:cubicBezTo>
                  <a:pt x="22" y="25"/>
                  <a:pt x="20" y="22"/>
                  <a:pt x="19" y="19"/>
                </a:cubicBezTo>
                <a:cubicBezTo>
                  <a:pt x="17" y="16"/>
                  <a:pt x="16" y="13"/>
                  <a:pt x="16" y="9"/>
                </a:cubicBezTo>
                <a:cubicBezTo>
                  <a:pt x="16" y="8"/>
                  <a:pt x="16" y="7"/>
                  <a:pt x="18" y="7"/>
                </a:cubicBezTo>
                <a:cubicBezTo>
                  <a:pt x="19" y="6"/>
                  <a:pt x="20" y="7"/>
                  <a:pt x="20" y="9"/>
                </a:cubicBezTo>
                <a:cubicBezTo>
                  <a:pt x="21" y="11"/>
                  <a:pt x="22" y="14"/>
                  <a:pt x="23" y="17"/>
                </a:cubicBezTo>
                <a:cubicBezTo>
                  <a:pt x="24" y="20"/>
                  <a:pt x="26" y="22"/>
                  <a:pt x="28" y="24"/>
                </a:cubicBezTo>
                <a:cubicBezTo>
                  <a:pt x="29" y="26"/>
                  <a:pt x="31" y="27"/>
                  <a:pt x="32" y="28"/>
                </a:cubicBezTo>
                <a:cubicBezTo>
                  <a:pt x="33" y="29"/>
                  <a:pt x="34" y="30"/>
                  <a:pt x="33" y="31"/>
                </a:cubicBezTo>
                <a:cubicBezTo>
                  <a:pt x="32" y="32"/>
                  <a:pt x="32" y="32"/>
                  <a:pt x="31" y="32"/>
                </a:cubicBezTo>
                <a:close/>
                <a:moveTo>
                  <a:pt x="50" y="39"/>
                </a:moveTo>
                <a:cubicBezTo>
                  <a:pt x="47" y="39"/>
                  <a:pt x="44" y="38"/>
                  <a:pt x="42" y="38"/>
                </a:cubicBezTo>
                <a:cubicBezTo>
                  <a:pt x="40" y="37"/>
                  <a:pt x="40" y="36"/>
                  <a:pt x="40" y="35"/>
                </a:cubicBezTo>
                <a:cubicBezTo>
                  <a:pt x="40" y="34"/>
                  <a:pt x="41" y="33"/>
                  <a:pt x="43" y="33"/>
                </a:cubicBezTo>
                <a:cubicBezTo>
                  <a:pt x="45" y="34"/>
                  <a:pt x="48" y="34"/>
                  <a:pt x="50" y="34"/>
                </a:cubicBezTo>
                <a:cubicBezTo>
                  <a:pt x="51" y="34"/>
                  <a:pt x="52" y="35"/>
                  <a:pt x="52" y="36"/>
                </a:cubicBezTo>
                <a:cubicBezTo>
                  <a:pt x="52" y="38"/>
                  <a:pt x="51" y="39"/>
                  <a:pt x="50" y="39"/>
                </a:cubicBezTo>
                <a:close/>
              </a:path>
            </a:pathLst>
          </a:custGeom>
          <a:solidFill>
            <a:schemeClr val="accent2"/>
          </a:solidFill>
          <a:ln>
            <a:noFill/>
          </a:ln>
        </p:spPr>
        <p:txBody>
          <a:bodyPr vert="horz" wrap="square" lIns="68540" tIns="34289" rIns="68540" bIns="34289" numCol="1" anchor="t" anchorCtr="0" compatLnSpc="1">
            <a:prstTxWarp prst="textNoShape">
              <a:avLst/>
            </a:prstTxWarp>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endParaRPr lang="en-US" sz="1100">
              <a:solidFill>
                <a:schemeClr val="accent4"/>
              </a:solidFill>
            </a:endParaRPr>
          </a:p>
        </p:txBody>
      </p:sp>
      <p:sp>
        <p:nvSpPr>
          <p:cNvPr id="5" name="Freeform 4"/>
          <p:cNvSpPr>
            <a:spLocks noEditPoints="1"/>
          </p:cNvSpPr>
          <p:nvPr/>
        </p:nvSpPr>
        <p:spPr bwMode="auto">
          <a:xfrm>
            <a:off x="3010257" y="1909871"/>
            <a:ext cx="1033290" cy="422909"/>
          </a:xfrm>
          <a:custGeom>
            <a:avLst/>
            <a:gdLst>
              <a:gd name="T0" fmla="*/ 99 w 100"/>
              <a:gd name="T1" fmla="*/ 34 h 41"/>
              <a:gd name="T2" fmla="*/ 94 w 100"/>
              <a:gd name="T3" fmla="*/ 29 h 41"/>
              <a:gd name="T4" fmla="*/ 100 w 100"/>
              <a:gd name="T5" fmla="*/ 7 h 41"/>
              <a:gd name="T6" fmla="*/ 99 w 100"/>
              <a:gd name="T7" fmla="*/ 4 h 41"/>
              <a:gd name="T8" fmla="*/ 97 w 100"/>
              <a:gd name="T9" fmla="*/ 2 h 41"/>
              <a:gd name="T10" fmla="*/ 56 w 100"/>
              <a:gd name="T11" fmla="*/ 2 h 41"/>
              <a:gd name="T12" fmla="*/ 45 w 100"/>
              <a:gd name="T13" fmla="*/ 2 h 41"/>
              <a:gd name="T14" fmla="*/ 4 w 100"/>
              <a:gd name="T15" fmla="*/ 2 h 41"/>
              <a:gd name="T16" fmla="*/ 1 w 100"/>
              <a:gd name="T17" fmla="*/ 4 h 41"/>
              <a:gd name="T18" fmla="*/ 1 w 100"/>
              <a:gd name="T19" fmla="*/ 7 h 41"/>
              <a:gd name="T20" fmla="*/ 7 w 100"/>
              <a:gd name="T21" fmla="*/ 29 h 41"/>
              <a:gd name="T22" fmla="*/ 2 w 100"/>
              <a:gd name="T23" fmla="*/ 34 h 41"/>
              <a:gd name="T24" fmla="*/ 2 w 100"/>
              <a:gd name="T25" fmla="*/ 39 h 41"/>
              <a:gd name="T26" fmla="*/ 5 w 100"/>
              <a:gd name="T27" fmla="*/ 41 h 41"/>
              <a:gd name="T28" fmla="*/ 8 w 100"/>
              <a:gd name="T29" fmla="*/ 39 h 41"/>
              <a:gd name="T30" fmla="*/ 11 w 100"/>
              <a:gd name="T31" fmla="*/ 36 h 41"/>
              <a:gd name="T32" fmla="*/ 25 w 100"/>
              <a:gd name="T33" fmla="*/ 39 h 41"/>
              <a:gd name="T34" fmla="*/ 44 w 100"/>
              <a:gd name="T35" fmla="*/ 31 h 41"/>
              <a:gd name="T36" fmla="*/ 46 w 100"/>
              <a:gd name="T37" fmla="*/ 19 h 41"/>
              <a:gd name="T38" fmla="*/ 46 w 100"/>
              <a:gd name="T39" fmla="*/ 19 h 41"/>
              <a:gd name="T40" fmla="*/ 50 w 100"/>
              <a:gd name="T41" fmla="*/ 15 h 41"/>
              <a:gd name="T42" fmla="*/ 55 w 100"/>
              <a:gd name="T43" fmla="*/ 20 h 41"/>
              <a:gd name="T44" fmla="*/ 57 w 100"/>
              <a:gd name="T45" fmla="*/ 31 h 41"/>
              <a:gd name="T46" fmla="*/ 75 w 100"/>
              <a:gd name="T47" fmla="*/ 39 h 41"/>
              <a:gd name="T48" fmla="*/ 90 w 100"/>
              <a:gd name="T49" fmla="*/ 36 h 41"/>
              <a:gd name="T50" fmla="*/ 93 w 100"/>
              <a:gd name="T51" fmla="*/ 39 h 41"/>
              <a:gd name="T52" fmla="*/ 96 w 100"/>
              <a:gd name="T53" fmla="*/ 41 h 41"/>
              <a:gd name="T54" fmla="*/ 99 w 100"/>
              <a:gd name="T55" fmla="*/ 39 h 41"/>
              <a:gd name="T56" fmla="*/ 99 w 100"/>
              <a:gd name="T57" fmla="*/ 34 h 41"/>
              <a:gd name="T58" fmla="*/ 36 w 100"/>
              <a:gd name="T59" fmla="*/ 29 h 41"/>
              <a:gd name="T60" fmla="*/ 25 w 100"/>
              <a:gd name="T61" fmla="*/ 31 h 41"/>
              <a:gd name="T62" fmla="*/ 15 w 100"/>
              <a:gd name="T63" fmla="*/ 29 h 41"/>
              <a:gd name="T64" fmla="*/ 10 w 100"/>
              <a:gd name="T65" fmla="*/ 9 h 41"/>
              <a:gd name="T66" fmla="*/ 40 w 100"/>
              <a:gd name="T67" fmla="*/ 10 h 41"/>
              <a:gd name="T68" fmla="*/ 36 w 100"/>
              <a:gd name="T69" fmla="*/ 29 h 41"/>
              <a:gd name="T70" fmla="*/ 86 w 100"/>
              <a:gd name="T71" fmla="*/ 29 h 41"/>
              <a:gd name="T72" fmla="*/ 75 w 100"/>
              <a:gd name="T73" fmla="*/ 31 h 41"/>
              <a:gd name="T74" fmla="*/ 65 w 100"/>
              <a:gd name="T75" fmla="*/ 29 h 41"/>
              <a:gd name="T76" fmla="*/ 61 w 100"/>
              <a:gd name="T77" fmla="*/ 10 h 41"/>
              <a:gd name="T78" fmla="*/ 91 w 100"/>
              <a:gd name="T79" fmla="*/ 9 h 41"/>
              <a:gd name="T80" fmla="*/ 86 w 100"/>
              <a:gd name="T8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 h="41">
                <a:moveTo>
                  <a:pt x="99" y="34"/>
                </a:moveTo>
                <a:cubicBezTo>
                  <a:pt x="94" y="29"/>
                  <a:pt x="94" y="29"/>
                  <a:pt x="94" y="29"/>
                </a:cubicBezTo>
                <a:cubicBezTo>
                  <a:pt x="100" y="7"/>
                  <a:pt x="100" y="7"/>
                  <a:pt x="100" y="7"/>
                </a:cubicBezTo>
                <a:cubicBezTo>
                  <a:pt x="100" y="6"/>
                  <a:pt x="100" y="5"/>
                  <a:pt x="99" y="4"/>
                </a:cubicBezTo>
                <a:cubicBezTo>
                  <a:pt x="99" y="3"/>
                  <a:pt x="98" y="3"/>
                  <a:pt x="97" y="2"/>
                </a:cubicBezTo>
                <a:cubicBezTo>
                  <a:pt x="85" y="0"/>
                  <a:pt x="72" y="0"/>
                  <a:pt x="56" y="2"/>
                </a:cubicBezTo>
                <a:cubicBezTo>
                  <a:pt x="45" y="2"/>
                  <a:pt x="45" y="2"/>
                  <a:pt x="45" y="2"/>
                </a:cubicBezTo>
                <a:cubicBezTo>
                  <a:pt x="29" y="0"/>
                  <a:pt x="16" y="0"/>
                  <a:pt x="4" y="2"/>
                </a:cubicBezTo>
                <a:cubicBezTo>
                  <a:pt x="3" y="3"/>
                  <a:pt x="2" y="3"/>
                  <a:pt x="1" y="4"/>
                </a:cubicBezTo>
                <a:cubicBezTo>
                  <a:pt x="1" y="5"/>
                  <a:pt x="1" y="6"/>
                  <a:pt x="1" y="7"/>
                </a:cubicBezTo>
                <a:cubicBezTo>
                  <a:pt x="7" y="29"/>
                  <a:pt x="7" y="29"/>
                  <a:pt x="7" y="29"/>
                </a:cubicBezTo>
                <a:cubicBezTo>
                  <a:pt x="2" y="34"/>
                  <a:pt x="2" y="34"/>
                  <a:pt x="2" y="34"/>
                </a:cubicBezTo>
                <a:cubicBezTo>
                  <a:pt x="0" y="35"/>
                  <a:pt x="0" y="38"/>
                  <a:pt x="2" y="39"/>
                </a:cubicBezTo>
                <a:cubicBezTo>
                  <a:pt x="3" y="40"/>
                  <a:pt x="4" y="41"/>
                  <a:pt x="5" y="41"/>
                </a:cubicBezTo>
                <a:cubicBezTo>
                  <a:pt x="6" y="41"/>
                  <a:pt x="7" y="40"/>
                  <a:pt x="8" y="39"/>
                </a:cubicBezTo>
                <a:cubicBezTo>
                  <a:pt x="11" y="36"/>
                  <a:pt x="11" y="36"/>
                  <a:pt x="11" y="36"/>
                </a:cubicBezTo>
                <a:cubicBezTo>
                  <a:pt x="15" y="38"/>
                  <a:pt x="20" y="39"/>
                  <a:pt x="25" y="39"/>
                </a:cubicBezTo>
                <a:cubicBezTo>
                  <a:pt x="34" y="39"/>
                  <a:pt x="43" y="37"/>
                  <a:pt x="44" y="31"/>
                </a:cubicBezTo>
                <a:cubicBezTo>
                  <a:pt x="44" y="30"/>
                  <a:pt x="45" y="25"/>
                  <a:pt x="46" y="19"/>
                </a:cubicBezTo>
                <a:cubicBezTo>
                  <a:pt x="46" y="19"/>
                  <a:pt x="46" y="19"/>
                  <a:pt x="46" y="19"/>
                </a:cubicBezTo>
                <a:cubicBezTo>
                  <a:pt x="46" y="17"/>
                  <a:pt x="48" y="15"/>
                  <a:pt x="50" y="15"/>
                </a:cubicBezTo>
                <a:cubicBezTo>
                  <a:pt x="53" y="15"/>
                  <a:pt x="55" y="17"/>
                  <a:pt x="55" y="20"/>
                </a:cubicBezTo>
                <a:cubicBezTo>
                  <a:pt x="56" y="25"/>
                  <a:pt x="57" y="30"/>
                  <a:pt x="57" y="31"/>
                </a:cubicBezTo>
                <a:cubicBezTo>
                  <a:pt x="58" y="37"/>
                  <a:pt x="67" y="39"/>
                  <a:pt x="75" y="39"/>
                </a:cubicBezTo>
                <a:cubicBezTo>
                  <a:pt x="81" y="39"/>
                  <a:pt x="86" y="38"/>
                  <a:pt x="90" y="36"/>
                </a:cubicBezTo>
                <a:cubicBezTo>
                  <a:pt x="93" y="39"/>
                  <a:pt x="93" y="39"/>
                  <a:pt x="93" y="39"/>
                </a:cubicBezTo>
                <a:cubicBezTo>
                  <a:pt x="94" y="40"/>
                  <a:pt x="95" y="41"/>
                  <a:pt x="96" y="41"/>
                </a:cubicBezTo>
                <a:cubicBezTo>
                  <a:pt x="97" y="41"/>
                  <a:pt x="98" y="40"/>
                  <a:pt x="99" y="39"/>
                </a:cubicBezTo>
                <a:cubicBezTo>
                  <a:pt x="100" y="38"/>
                  <a:pt x="100" y="35"/>
                  <a:pt x="99" y="34"/>
                </a:cubicBezTo>
                <a:close/>
                <a:moveTo>
                  <a:pt x="36" y="29"/>
                </a:moveTo>
                <a:cubicBezTo>
                  <a:pt x="35" y="30"/>
                  <a:pt x="31" y="31"/>
                  <a:pt x="25" y="31"/>
                </a:cubicBezTo>
                <a:cubicBezTo>
                  <a:pt x="20" y="31"/>
                  <a:pt x="16" y="30"/>
                  <a:pt x="15" y="29"/>
                </a:cubicBezTo>
                <a:cubicBezTo>
                  <a:pt x="10" y="9"/>
                  <a:pt x="10" y="9"/>
                  <a:pt x="10" y="9"/>
                </a:cubicBezTo>
                <a:cubicBezTo>
                  <a:pt x="19" y="8"/>
                  <a:pt x="28" y="8"/>
                  <a:pt x="40" y="10"/>
                </a:cubicBezTo>
                <a:cubicBezTo>
                  <a:pt x="37" y="23"/>
                  <a:pt x="36" y="27"/>
                  <a:pt x="36" y="29"/>
                </a:cubicBezTo>
                <a:close/>
                <a:moveTo>
                  <a:pt x="86" y="29"/>
                </a:moveTo>
                <a:cubicBezTo>
                  <a:pt x="84" y="30"/>
                  <a:pt x="81" y="31"/>
                  <a:pt x="75" y="31"/>
                </a:cubicBezTo>
                <a:cubicBezTo>
                  <a:pt x="70" y="31"/>
                  <a:pt x="66" y="30"/>
                  <a:pt x="65" y="29"/>
                </a:cubicBezTo>
                <a:cubicBezTo>
                  <a:pt x="65" y="27"/>
                  <a:pt x="64" y="23"/>
                  <a:pt x="61" y="10"/>
                </a:cubicBezTo>
                <a:cubicBezTo>
                  <a:pt x="72" y="8"/>
                  <a:pt x="82" y="8"/>
                  <a:pt x="91" y="9"/>
                </a:cubicBezTo>
                <a:lnTo>
                  <a:pt x="86" y="29"/>
                </a:lnTo>
                <a:close/>
              </a:path>
            </a:pathLst>
          </a:custGeom>
          <a:solidFill>
            <a:schemeClr val="accent2"/>
          </a:solidFill>
          <a:ln>
            <a:noFill/>
          </a:ln>
        </p:spPr>
        <p:txBody>
          <a:bodyPr vert="horz" wrap="square" lIns="68540" tIns="34289" rIns="68540" bIns="34289" numCol="1" anchor="t" anchorCtr="0" compatLnSpc="1">
            <a:prstTxWarp prst="textNoShape">
              <a:avLst/>
            </a:prstTxWarp>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endParaRPr lang="en-US" sz="1100"/>
          </a:p>
        </p:txBody>
      </p:sp>
      <p:sp>
        <p:nvSpPr>
          <p:cNvPr id="6" name="Freeform 5"/>
          <p:cNvSpPr>
            <a:spLocks noEditPoints="1"/>
          </p:cNvSpPr>
          <p:nvPr/>
        </p:nvSpPr>
        <p:spPr bwMode="auto">
          <a:xfrm>
            <a:off x="4828160" y="1656980"/>
            <a:ext cx="993257" cy="677411"/>
          </a:xfrm>
          <a:custGeom>
            <a:avLst/>
            <a:gdLst>
              <a:gd name="T0" fmla="*/ 100 w 101"/>
              <a:gd name="T1" fmla="*/ 47 h 69"/>
              <a:gd name="T2" fmla="*/ 78 w 101"/>
              <a:gd name="T3" fmla="*/ 2 h 69"/>
              <a:gd name="T4" fmla="*/ 75 w 101"/>
              <a:gd name="T5" fmla="*/ 0 h 69"/>
              <a:gd name="T6" fmla="*/ 71 w 101"/>
              <a:gd name="T7" fmla="*/ 2 h 69"/>
              <a:gd name="T8" fmla="*/ 65 w 101"/>
              <a:gd name="T9" fmla="*/ 14 h 69"/>
              <a:gd name="T10" fmla="*/ 67 w 101"/>
              <a:gd name="T11" fmla="*/ 19 h 69"/>
              <a:gd name="T12" fmla="*/ 72 w 101"/>
              <a:gd name="T13" fmla="*/ 17 h 69"/>
              <a:gd name="T14" fmla="*/ 75 w 101"/>
              <a:gd name="T15" fmla="*/ 13 h 69"/>
              <a:gd name="T16" fmla="*/ 83 w 101"/>
              <a:gd name="T17" fmla="*/ 30 h 69"/>
              <a:gd name="T18" fmla="*/ 73 w 101"/>
              <a:gd name="T19" fmla="*/ 27 h 69"/>
              <a:gd name="T20" fmla="*/ 53 w 101"/>
              <a:gd name="T21" fmla="*/ 40 h 69"/>
              <a:gd name="T22" fmla="*/ 47 w 101"/>
              <a:gd name="T23" fmla="*/ 40 h 69"/>
              <a:gd name="T24" fmla="*/ 27 w 101"/>
              <a:gd name="T25" fmla="*/ 27 h 69"/>
              <a:gd name="T26" fmla="*/ 18 w 101"/>
              <a:gd name="T27" fmla="*/ 30 h 69"/>
              <a:gd name="T28" fmla="*/ 26 w 101"/>
              <a:gd name="T29" fmla="*/ 13 h 69"/>
              <a:gd name="T30" fmla="*/ 29 w 101"/>
              <a:gd name="T31" fmla="*/ 17 h 69"/>
              <a:gd name="T32" fmla="*/ 34 w 101"/>
              <a:gd name="T33" fmla="*/ 19 h 69"/>
              <a:gd name="T34" fmla="*/ 36 w 101"/>
              <a:gd name="T35" fmla="*/ 14 h 69"/>
              <a:gd name="T36" fmla="*/ 29 w 101"/>
              <a:gd name="T37" fmla="*/ 2 h 69"/>
              <a:gd name="T38" fmla="*/ 26 w 101"/>
              <a:gd name="T39" fmla="*/ 0 h 69"/>
              <a:gd name="T40" fmla="*/ 22 w 101"/>
              <a:gd name="T41" fmla="*/ 2 h 69"/>
              <a:gd name="T42" fmla="*/ 1 w 101"/>
              <a:gd name="T43" fmla="*/ 47 h 69"/>
              <a:gd name="T44" fmla="*/ 3 w 101"/>
              <a:gd name="T45" fmla="*/ 53 h 69"/>
              <a:gd name="T46" fmla="*/ 4 w 101"/>
              <a:gd name="T47" fmla="*/ 53 h 69"/>
              <a:gd name="T48" fmla="*/ 6 w 101"/>
              <a:gd name="T49" fmla="*/ 52 h 69"/>
              <a:gd name="T50" fmla="*/ 7 w 101"/>
              <a:gd name="T51" fmla="*/ 52 h 69"/>
              <a:gd name="T52" fmla="*/ 7 w 101"/>
              <a:gd name="T53" fmla="*/ 52 h 69"/>
              <a:gd name="T54" fmla="*/ 27 w 101"/>
              <a:gd name="T55" fmla="*/ 69 h 69"/>
              <a:gd name="T56" fmla="*/ 46 w 101"/>
              <a:gd name="T57" fmla="*/ 59 h 69"/>
              <a:gd name="T58" fmla="*/ 54 w 101"/>
              <a:gd name="T59" fmla="*/ 59 h 69"/>
              <a:gd name="T60" fmla="*/ 73 w 101"/>
              <a:gd name="T61" fmla="*/ 69 h 69"/>
              <a:gd name="T62" fmla="*/ 94 w 101"/>
              <a:gd name="T63" fmla="*/ 52 h 69"/>
              <a:gd name="T64" fmla="*/ 94 w 101"/>
              <a:gd name="T65" fmla="*/ 52 h 69"/>
              <a:gd name="T66" fmla="*/ 94 w 101"/>
              <a:gd name="T67" fmla="*/ 52 h 69"/>
              <a:gd name="T68" fmla="*/ 96 w 101"/>
              <a:gd name="T69" fmla="*/ 53 h 69"/>
              <a:gd name="T70" fmla="*/ 98 w 101"/>
              <a:gd name="T71" fmla="*/ 53 h 69"/>
              <a:gd name="T72" fmla="*/ 100 w 101"/>
              <a:gd name="T73" fmla="*/ 47 h 69"/>
              <a:gd name="T74" fmla="*/ 27 w 101"/>
              <a:gd name="T75" fmla="*/ 62 h 69"/>
              <a:gd name="T76" fmla="*/ 14 w 101"/>
              <a:gd name="T77" fmla="*/ 48 h 69"/>
              <a:gd name="T78" fmla="*/ 27 w 101"/>
              <a:gd name="T79" fmla="*/ 35 h 69"/>
              <a:gd name="T80" fmla="*/ 40 w 101"/>
              <a:gd name="T81" fmla="*/ 48 h 69"/>
              <a:gd name="T82" fmla="*/ 27 w 101"/>
              <a:gd name="T83" fmla="*/ 62 h 69"/>
              <a:gd name="T84" fmla="*/ 73 w 101"/>
              <a:gd name="T85" fmla="*/ 62 h 69"/>
              <a:gd name="T86" fmla="*/ 60 w 101"/>
              <a:gd name="T87" fmla="*/ 48 h 69"/>
              <a:gd name="T88" fmla="*/ 73 w 101"/>
              <a:gd name="T89" fmla="*/ 35 h 69"/>
              <a:gd name="T90" fmla="*/ 86 w 101"/>
              <a:gd name="T91" fmla="*/ 48 h 69"/>
              <a:gd name="T92" fmla="*/ 73 w 101"/>
              <a:gd name="T93" fmla="*/ 6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 h="69">
                <a:moveTo>
                  <a:pt x="100" y="47"/>
                </a:moveTo>
                <a:cubicBezTo>
                  <a:pt x="78" y="2"/>
                  <a:pt x="78" y="2"/>
                  <a:pt x="78" y="2"/>
                </a:cubicBezTo>
                <a:cubicBezTo>
                  <a:pt x="78" y="1"/>
                  <a:pt x="76" y="0"/>
                  <a:pt x="75" y="0"/>
                </a:cubicBezTo>
                <a:cubicBezTo>
                  <a:pt x="73" y="0"/>
                  <a:pt x="72" y="1"/>
                  <a:pt x="71" y="2"/>
                </a:cubicBezTo>
                <a:cubicBezTo>
                  <a:pt x="65" y="14"/>
                  <a:pt x="65" y="14"/>
                  <a:pt x="65" y="14"/>
                </a:cubicBezTo>
                <a:cubicBezTo>
                  <a:pt x="64" y="16"/>
                  <a:pt x="65" y="18"/>
                  <a:pt x="67" y="19"/>
                </a:cubicBezTo>
                <a:cubicBezTo>
                  <a:pt x="69" y="20"/>
                  <a:pt x="71" y="19"/>
                  <a:pt x="72" y="17"/>
                </a:cubicBezTo>
                <a:cubicBezTo>
                  <a:pt x="75" y="13"/>
                  <a:pt x="75" y="13"/>
                  <a:pt x="75" y="13"/>
                </a:cubicBezTo>
                <a:cubicBezTo>
                  <a:pt x="83" y="30"/>
                  <a:pt x="83" y="30"/>
                  <a:pt x="83" y="30"/>
                </a:cubicBezTo>
                <a:cubicBezTo>
                  <a:pt x="80" y="28"/>
                  <a:pt x="76" y="27"/>
                  <a:pt x="73" y="27"/>
                </a:cubicBezTo>
                <a:cubicBezTo>
                  <a:pt x="64" y="27"/>
                  <a:pt x="57" y="33"/>
                  <a:pt x="53" y="40"/>
                </a:cubicBezTo>
                <a:cubicBezTo>
                  <a:pt x="47" y="40"/>
                  <a:pt x="47" y="40"/>
                  <a:pt x="47" y="40"/>
                </a:cubicBezTo>
                <a:cubicBezTo>
                  <a:pt x="44" y="33"/>
                  <a:pt x="36" y="27"/>
                  <a:pt x="27" y="27"/>
                </a:cubicBezTo>
                <a:cubicBezTo>
                  <a:pt x="24" y="27"/>
                  <a:pt x="21" y="28"/>
                  <a:pt x="18" y="30"/>
                </a:cubicBezTo>
                <a:cubicBezTo>
                  <a:pt x="26" y="13"/>
                  <a:pt x="26" y="13"/>
                  <a:pt x="26" y="13"/>
                </a:cubicBezTo>
                <a:cubicBezTo>
                  <a:pt x="29" y="17"/>
                  <a:pt x="29" y="17"/>
                  <a:pt x="29" y="17"/>
                </a:cubicBezTo>
                <a:cubicBezTo>
                  <a:pt x="30" y="19"/>
                  <a:pt x="32" y="20"/>
                  <a:pt x="34" y="19"/>
                </a:cubicBezTo>
                <a:cubicBezTo>
                  <a:pt x="36" y="18"/>
                  <a:pt x="37" y="16"/>
                  <a:pt x="36" y="14"/>
                </a:cubicBezTo>
                <a:cubicBezTo>
                  <a:pt x="29" y="2"/>
                  <a:pt x="29" y="2"/>
                  <a:pt x="29" y="2"/>
                </a:cubicBezTo>
                <a:cubicBezTo>
                  <a:pt x="29" y="1"/>
                  <a:pt x="27" y="0"/>
                  <a:pt x="26" y="0"/>
                </a:cubicBezTo>
                <a:cubicBezTo>
                  <a:pt x="24" y="0"/>
                  <a:pt x="23" y="1"/>
                  <a:pt x="22" y="2"/>
                </a:cubicBezTo>
                <a:cubicBezTo>
                  <a:pt x="1" y="47"/>
                  <a:pt x="1" y="47"/>
                  <a:pt x="1" y="47"/>
                </a:cubicBezTo>
                <a:cubicBezTo>
                  <a:pt x="0" y="49"/>
                  <a:pt x="1" y="52"/>
                  <a:pt x="3" y="53"/>
                </a:cubicBezTo>
                <a:cubicBezTo>
                  <a:pt x="3" y="53"/>
                  <a:pt x="4" y="53"/>
                  <a:pt x="4" y="53"/>
                </a:cubicBezTo>
                <a:cubicBezTo>
                  <a:pt x="5" y="53"/>
                  <a:pt x="6" y="53"/>
                  <a:pt x="6" y="52"/>
                </a:cubicBezTo>
                <a:cubicBezTo>
                  <a:pt x="7" y="52"/>
                  <a:pt x="7" y="52"/>
                  <a:pt x="7" y="52"/>
                </a:cubicBezTo>
                <a:cubicBezTo>
                  <a:pt x="7" y="52"/>
                  <a:pt x="7" y="52"/>
                  <a:pt x="7" y="52"/>
                </a:cubicBezTo>
                <a:cubicBezTo>
                  <a:pt x="9" y="62"/>
                  <a:pt x="17" y="69"/>
                  <a:pt x="27" y="69"/>
                </a:cubicBezTo>
                <a:cubicBezTo>
                  <a:pt x="35" y="69"/>
                  <a:pt x="42" y="65"/>
                  <a:pt x="46" y="59"/>
                </a:cubicBezTo>
                <a:cubicBezTo>
                  <a:pt x="54" y="59"/>
                  <a:pt x="54" y="59"/>
                  <a:pt x="54" y="59"/>
                </a:cubicBezTo>
                <a:cubicBezTo>
                  <a:pt x="58" y="65"/>
                  <a:pt x="65" y="69"/>
                  <a:pt x="73" y="69"/>
                </a:cubicBezTo>
                <a:cubicBezTo>
                  <a:pt x="83" y="69"/>
                  <a:pt x="92" y="62"/>
                  <a:pt x="94" y="52"/>
                </a:cubicBezTo>
                <a:cubicBezTo>
                  <a:pt x="94" y="52"/>
                  <a:pt x="94" y="52"/>
                  <a:pt x="94" y="52"/>
                </a:cubicBezTo>
                <a:cubicBezTo>
                  <a:pt x="94" y="52"/>
                  <a:pt x="94" y="52"/>
                  <a:pt x="94" y="52"/>
                </a:cubicBezTo>
                <a:cubicBezTo>
                  <a:pt x="95" y="53"/>
                  <a:pt x="96" y="53"/>
                  <a:pt x="96" y="53"/>
                </a:cubicBezTo>
                <a:cubicBezTo>
                  <a:pt x="97" y="53"/>
                  <a:pt x="98" y="53"/>
                  <a:pt x="98" y="53"/>
                </a:cubicBezTo>
                <a:cubicBezTo>
                  <a:pt x="100" y="52"/>
                  <a:pt x="101" y="49"/>
                  <a:pt x="100" y="47"/>
                </a:cubicBezTo>
                <a:close/>
                <a:moveTo>
                  <a:pt x="27" y="62"/>
                </a:moveTo>
                <a:cubicBezTo>
                  <a:pt x="20" y="62"/>
                  <a:pt x="14" y="56"/>
                  <a:pt x="14" y="48"/>
                </a:cubicBezTo>
                <a:cubicBezTo>
                  <a:pt x="14" y="41"/>
                  <a:pt x="20" y="35"/>
                  <a:pt x="27" y="35"/>
                </a:cubicBezTo>
                <a:cubicBezTo>
                  <a:pt x="35" y="35"/>
                  <a:pt x="40" y="41"/>
                  <a:pt x="40" y="48"/>
                </a:cubicBezTo>
                <a:cubicBezTo>
                  <a:pt x="40" y="56"/>
                  <a:pt x="35" y="62"/>
                  <a:pt x="27" y="62"/>
                </a:cubicBezTo>
                <a:close/>
                <a:moveTo>
                  <a:pt x="73" y="62"/>
                </a:moveTo>
                <a:cubicBezTo>
                  <a:pt x="66" y="62"/>
                  <a:pt x="60" y="56"/>
                  <a:pt x="60" y="48"/>
                </a:cubicBezTo>
                <a:cubicBezTo>
                  <a:pt x="60" y="41"/>
                  <a:pt x="66" y="35"/>
                  <a:pt x="73" y="35"/>
                </a:cubicBezTo>
                <a:cubicBezTo>
                  <a:pt x="80" y="35"/>
                  <a:pt x="86" y="41"/>
                  <a:pt x="86" y="48"/>
                </a:cubicBezTo>
                <a:cubicBezTo>
                  <a:pt x="86" y="56"/>
                  <a:pt x="80" y="62"/>
                  <a:pt x="73" y="62"/>
                </a:cubicBezTo>
                <a:close/>
              </a:path>
            </a:pathLst>
          </a:custGeom>
          <a:solidFill>
            <a:schemeClr val="accent2"/>
          </a:solidFill>
          <a:ln>
            <a:noFill/>
          </a:ln>
        </p:spPr>
        <p:txBody>
          <a:bodyPr vert="horz" wrap="square" lIns="68540" tIns="34289" rIns="68540" bIns="34289" numCol="1" anchor="t" anchorCtr="0" compatLnSpc="1">
            <a:prstTxWarp prst="textNoShape">
              <a:avLst/>
            </a:prstTxWarp>
          </a:bodyPr>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endParaRPr lang="en-US" sz="1100"/>
          </a:p>
        </p:txBody>
      </p:sp>
      <p:sp>
        <p:nvSpPr>
          <p:cNvPr id="7" name="Content Placeholder 4"/>
          <p:cNvSpPr txBox="1">
            <a:spLocks/>
          </p:cNvSpPr>
          <p:nvPr/>
        </p:nvSpPr>
        <p:spPr>
          <a:xfrm>
            <a:off x="843777" y="2497754"/>
            <a:ext cx="1690840" cy="618181"/>
          </a:xfrm>
          <a:prstGeom prst="rect">
            <a:avLst/>
          </a:prstGeom>
        </p:spPr>
        <p:txBody>
          <a:bodyPr lIns="68540" tIns="34289" rIns="68540" bIns="34289"/>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pPr algn="ctr"/>
            <a:r>
              <a:rPr 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rPr>
              <a:t>Comprehensive eye exam every 12 months, covered with $10 copay</a:t>
            </a:r>
          </a:p>
          <a:p>
            <a:endParaRPr 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ontent Placeholder 4"/>
          <p:cNvSpPr txBox="1">
            <a:spLocks/>
          </p:cNvSpPr>
          <p:nvPr/>
        </p:nvSpPr>
        <p:spPr>
          <a:xfrm>
            <a:off x="2758206" y="2497754"/>
            <a:ext cx="1537408" cy="618181"/>
          </a:xfrm>
          <a:prstGeom prst="rect">
            <a:avLst/>
          </a:prstGeom>
        </p:spPr>
        <p:txBody>
          <a:bodyPr lIns="68540" tIns="34289" rIns="68540" bIns="34289"/>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pPr algn="ctr"/>
            <a:r>
              <a:rPr 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rPr>
              <a:t>$130 frame allowance every 12 months</a:t>
            </a:r>
          </a:p>
          <a:p>
            <a:endParaRPr 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ontent Placeholder 4"/>
          <p:cNvSpPr txBox="1">
            <a:spLocks/>
          </p:cNvSpPr>
          <p:nvPr/>
        </p:nvSpPr>
        <p:spPr>
          <a:xfrm>
            <a:off x="6291189" y="2526226"/>
            <a:ext cx="2009039" cy="618181"/>
          </a:xfrm>
          <a:prstGeom prst="rect">
            <a:avLst/>
          </a:prstGeom>
        </p:spPr>
        <p:txBody>
          <a:bodyPr lIns="68540" tIns="34289" rIns="68540" bIns="34289"/>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pPr algn="ctr"/>
            <a:r>
              <a:rPr 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rPr>
              <a:t>$130 contact lens allowance, with coverage for fit and follow-up every 12 months</a:t>
            </a:r>
          </a:p>
          <a:p>
            <a:endParaRPr 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ontent Placeholder 4"/>
          <p:cNvSpPr txBox="1">
            <a:spLocks/>
          </p:cNvSpPr>
          <p:nvPr/>
        </p:nvSpPr>
        <p:spPr>
          <a:xfrm>
            <a:off x="4485717" y="2506400"/>
            <a:ext cx="1678145" cy="618181"/>
          </a:xfrm>
          <a:prstGeom prst="rect">
            <a:avLst/>
          </a:prstGeom>
        </p:spPr>
        <p:txBody>
          <a:bodyPr lIns="68540" tIns="34289" rIns="68540" bIns="34289"/>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pPr algn="ctr"/>
            <a:r>
              <a:rPr 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rPr>
              <a:t>$25 standard lens copay, including standard progressive lenses</a:t>
            </a:r>
          </a:p>
          <a:p>
            <a:endParaRPr 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Content Placeholder 4"/>
          <p:cNvSpPr txBox="1">
            <a:spLocks/>
          </p:cNvSpPr>
          <p:nvPr/>
        </p:nvSpPr>
        <p:spPr>
          <a:xfrm>
            <a:off x="496807" y="3494574"/>
            <a:ext cx="7106203" cy="1069007"/>
          </a:xfrm>
          <a:prstGeom prst="rect">
            <a:avLst/>
          </a:prstGeom>
        </p:spPr>
        <p:txBody>
          <a:bodyPr lIns="91386" tIns="45716" rIns="91386" bIns="4571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78">
              <a:spcBef>
                <a:spcPts val="200"/>
              </a:spcBef>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defTabSz="457178">
              <a:spcBef>
                <a:spcPts val="200"/>
              </a:spcBef>
              <a:defRPr/>
            </a:pP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Picture 17">
            <a:extLst>
              <a:ext uri="{FF2B5EF4-FFF2-40B4-BE49-F238E27FC236}">
                <a16:creationId xmlns:a16="http://schemas.microsoft.com/office/drawing/2014/main" id="{37CA5504-9E82-9643-9547-FA978E1252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5249" y="4032097"/>
            <a:ext cx="1703970" cy="531484"/>
          </a:xfrm>
          <a:prstGeom prst="rect">
            <a:avLst/>
          </a:prstGeom>
        </p:spPr>
      </p:pic>
    </p:spTree>
    <p:extLst>
      <p:ext uri="{BB962C8B-B14F-4D97-AF65-F5344CB8AC3E}">
        <p14:creationId xmlns:p14="http://schemas.microsoft.com/office/powerpoint/2010/main" val="2354860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Additional discounts for added member savings</a:t>
            </a:r>
          </a:p>
        </p:txBody>
      </p:sp>
      <p:sp>
        <p:nvSpPr>
          <p:cNvPr id="3" name="Text Placeholder 1"/>
          <p:cNvSpPr>
            <a:spLocks noGrp="1"/>
          </p:cNvSpPr>
          <p:nvPr/>
        </p:nvSpPr>
        <p:spPr>
          <a:xfrm>
            <a:off x="530952" y="1195696"/>
            <a:ext cx="8362601" cy="2257424"/>
          </a:xfrm>
          <a:prstGeom prst="rect">
            <a:avLst/>
          </a:prstGeom>
        </p:spPr>
        <p:txBody>
          <a:bodyPr vert="horz" lIns="91436" tIns="45718" rIns="91436" bIns="4571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66680" lvl="1" indent="-166680" defTabSz="685766">
              <a:lnSpc>
                <a:spcPct val="80000"/>
              </a:lnSpc>
              <a:spcAft>
                <a:spcPts val="1350"/>
              </a:spcAft>
              <a:defRPr/>
            </a:pPr>
            <a:r>
              <a:rPr lang="en-US" sz="1600" dirty="0">
                <a:solidFill>
                  <a:prstClr val="black"/>
                </a:solidFill>
                <a:latin typeface="Verdana"/>
                <a:ea typeface="Verdana" panose="020B0604030504040204" pitchFamily="34" charset="0"/>
                <a:cs typeface="Verdana" panose="020B0604030504040204" pitchFamily="34" charset="0"/>
              </a:rPr>
              <a:t>40% off additional pairs of glasses</a:t>
            </a:r>
          </a:p>
          <a:p>
            <a:pPr marL="166680" lvl="1" indent="-166680" defTabSz="685766">
              <a:lnSpc>
                <a:spcPct val="80000"/>
              </a:lnSpc>
              <a:spcAft>
                <a:spcPts val="1350"/>
              </a:spcAft>
              <a:defRPr/>
            </a:pPr>
            <a:r>
              <a:rPr lang="en-US" sz="1600" dirty="0">
                <a:solidFill>
                  <a:prstClr val="black"/>
                </a:solidFill>
                <a:latin typeface="Verdana"/>
                <a:ea typeface="Verdana" panose="020B0604030504040204" pitchFamily="34" charset="0"/>
                <a:cs typeface="Verdana" panose="020B0604030504040204" pitchFamily="34" charset="0"/>
              </a:rPr>
              <a:t>40% off hearing exams and discounted, set pricing on hearing aids</a:t>
            </a:r>
          </a:p>
          <a:p>
            <a:pPr marL="166680" lvl="1" indent="-166680" defTabSz="685766">
              <a:lnSpc>
                <a:spcPct val="80000"/>
              </a:lnSpc>
              <a:spcAft>
                <a:spcPts val="1350"/>
              </a:spcAft>
              <a:defRPr/>
            </a:pPr>
            <a:r>
              <a:rPr lang="en-US" sz="1600" dirty="0">
                <a:solidFill>
                  <a:prstClr val="black"/>
                </a:solidFill>
                <a:latin typeface="Verdana"/>
                <a:ea typeface="Verdana" panose="020B0604030504040204" pitchFamily="34" charset="0"/>
                <a:cs typeface="Verdana" panose="020B0604030504040204" pitchFamily="34" charset="0"/>
              </a:rPr>
              <a:t>20% off any remaining frame balance</a:t>
            </a:r>
          </a:p>
          <a:p>
            <a:pPr marL="166680" lvl="1" indent="-166680" defTabSz="685766">
              <a:lnSpc>
                <a:spcPct val="80000"/>
              </a:lnSpc>
              <a:spcAft>
                <a:spcPts val="1350"/>
              </a:spcAft>
              <a:defRPr/>
            </a:pPr>
            <a:r>
              <a:rPr lang="en-US" sz="1600" dirty="0">
                <a:solidFill>
                  <a:prstClr val="black"/>
                </a:solidFill>
                <a:latin typeface="Verdana"/>
                <a:ea typeface="Verdana" panose="020B0604030504040204" pitchFamily="34" charset="0"/>
                <a:cs typeface="Verdana" panose="020B0604030504040204" pitchFamily="34" charset="0"/>
              </a:rPr>
              <a:t>20% off any non-covered item</a:t>
            </a:r>
          </a:p>
          <a:p>
            <a:pPr marL="166680" lvl="1" indent="-166680" defTabSz="685766">
              <a:lnSpc>
                <a:spcPct val="80000"/>
              </a:lnSpc>
              <a:spcAft>
                <a:spcPts val="1350"/>
              </a:spcAft>
              <a:defRPr/>
            </a:pPr>
            <a:r>
              <a:rPr lang="en-US" sz="1600" dirty="0">
                <a:solidFill>
                  <a:prstClr val="black"/>
                </a:solidFill>
                <a:latin typeface="Verdana"/>
                <a:ea typeface="Verdana" panose="020B0604030504040204" pitchFamily="34" charset="0"/>
                <a:cs typeface="Verdana" panose="020B0604030504040204" pitchFamily="34" charset="0"/>
              </a:rPr>
              <a:t>15% off LASIK</a:t>
            </a:r>
          </a:p>
          <a:p>
            <a:pPr marL="166680" lvl="1" indent="-166680" defTabSz="685766">
              <a:lnSpc>
                <a:spcPct val="80000"/>
              </a:lnSpc>
              <a:spcAft>
                <a:spcPts val="1350"/>
              </a:spcAft>
              <a:defRPr/>
            </a:pPr>
            <a:r>
              <a:rPr lang="en-US" sz="1600" dirty="0">
                <a:solidFill>
                  <a:prstClr val="black"/>
                </a:solidFill>
                <a:latin typeface="Verdana"/>
                <a:ea typeface="Verdana" panose="020B0604030504040204" pitchFamily="34" charset="0"/>
                <a:cs typeface="Verdana" panose="020B0604030504040204" pitchFamily="34" charset="0"/>
              </a:rPr>
              <a:t>15% off any balance over the conventional contact lens allowance</a:t>
            </a:r>
          </a:p>
        </p:txBody>
      </p:sp>
      <p:sp>
        <p:nvSpPr>
          <p:cNvPr id="4" name="Content Placeholder 4"/>
          <p:cNvSpPr txBox="1">
            <a:spLocks/>
          </p:cNvSpPr>
          <p:nvPr/>
        </p:nvSpPr>
        <p:spPr>
          <a:xfrm>
            <a:off x="530951" y="3836019"/>
            <a:ext cx="5494071" cy="939329"/>
          </a:xfrm>
          <a:prstGeom prst="rect">
            <a:avLst/>
          </a:prstGeom>
        </p:spPr>
        <p:txBody>
          <a:bodyPr lIns="68565" tIns="34289" rIns="68565" bIns="34289"/>
          <a:lstStyle>
            <a:defPPr>
              <a:defRPr lang="en-US"/>
            </a:defPPr>
            <a:lvl1pPr marL="0" algn="l" defTabSz="685681" rtl="0" eaLnBrk="1" latinLnBrk="0" hangingPunct="1">
              <a:defRPr sz="1425" kern="1200">
                <a:solidFill>
                  <a:schemeClr val="tx1"/>
                </a:solidFill>
                <a:latin typeface="+mn-lt"/>
                <a:ea typeface="+mn-ea"/>
                <a:cs typeface="+mn-cs"/>
              </a:defRPr>
            </a:lvl1pPr>
            <a:lvl2pPr marL="342839" algn="l" defTabSz="685681" rtl="0" eaLnBrk="1" latinLnBrk="0" hangingPunct="1">
              <a:defRPr sz="1425" kern="1200">
                <a:solidFill>
                  <a:schemeClr val="tx1"/>
                </a:solidFill>
                <a:latin typeface="+mn-lt"/>
                <a:ea typeface="+mn-ea"/>
                <a:cs typeface="+mn-cs"/>
              </a:defRPr>
            </a:lvl2pPr>
            <a:lvl3pPr marL="685681" algn="l" defTabSz="685681" rtl="0" eaLnBrk="1" latinLnBrk="0" hangingPunct="1">
              <a:defRPr sz="1425" kern="1200">
                <a:solidFill>
                  <a:schemeClr val="tx1"/>
                </a:solidFill>
                <a:latin typeface="+mn-lt"/>
                <a:ea typeface="+mn-ea"/>
                <a:cs typeface="+mn-cs"/>
              </a:defRPr>
            </a:lvl3pPr>
            <a:lvl4pPr marL="1028522" algn="l" defTabSz="685681" rtl="0" eaLnBrk="1" latinLnBrk="0" hangingPunct="1">
              <a:defRPr sz="1425" kern="1200">
                <a:solidFill>
                  <a:schemeClr val="tx1"/>
                </a:solidFill>
                <a:latin typeface="+mn-lt"/>
                <a:ea typeface="+mn-ea"/>
                <a:cs typeface="+mn-cs"/>
              </a:defRPr>
            </a:lvl4pPr>
            <a:lvl5pPr marL="1371362" algn="l" defTabSz="685681" rtl="0" eaLnBrk="1" latinLnBrk="0" hangingPunct="1">
              <a:defRPr sz="1425" kern="1200">
                <a:solidFill>
                  <a:schemeClr val="tx1"/>
                </a:solidFill>
                <a:latin typeface="+mn-lt"/>
                <a:ea typeface="+mn-ea"/>
                <a:cs typeface="+mn-cs"/>
              </a:defRPr>
            </a:lvl5pPr>
            <a:lvl6pPr marL="1714205" algn="l" defTabSz="685681" rtl="0" eaLnBrk="1" latinLnBrk="0" hangingPunct="1">
              <a:defRPr sz="1425" kern="1200">
                <a:solidFill>
                  <a:schemeClr val="tx1"/>
                </a:solidFill>
                <a:latin typeface="+mn-lt"/>
                <a:ea typeface="+mn-ea"/>
                <a:cs typeface="+mn-cs"/>
              </a:defRPr>
            </a:lvl6pPr>
            <a:lvl7pPr marL="2057042" algn="l" defTabSz="685681" rtl="0" eaLnBrk="1" latinLnBrk="0" hangingPunct="1">
              <a:defRPr sz="1425" kern="1200">
                <a:solidFill>
                  <a:schemeClr val="tx1"/>
                </a:solidFill>
                <a:latin typeface="+mn-lt"/>
                <a:ea typeface="+mn-ea"/>
                <a:cs typeface="+mn-cs"/>
              </a:defRPr>
            </a:lvl7pPr>
            <a:lvl8pPr marL="2399880" algn="l" defTabSz="685681" rtl="0" eaLnBrk="1" latinLnBrk="0" hangingPunct="1">
              <a:defRPr sz="1425" kern="1200">
                <a:solidFill>
                  <a:schemeClr val="tx1"/>
                </a:solidFill>
                <a:latin typeface="+mn-lt"/>
                <a:ea typeface="+mn-ea"/>
                <a:cs typeface="+mn-cs"/>
              </a:defRPr>
            </a:lvl8pPr>
            <a:lvl9pPr marL="2742719" algn="l" defTabSz="685681" rtl="0" eaLnBrk="1" latinLnBrk="0" hangingPunct="1">
              <a:defRPr sz="1425" kern="1200">
                <a:solidFill>
                  <a:schemeClr val="tx1"/>
                </a:solidFill>
                <a:latin typeface="+mn-lt"/>
                <a:ea typeface="+mn-ea"/>
                <a:cs typeface="+mn-cs"/>
              </a:defRPr>
            </a:lvl9pPr>
          </a:lstStyle>
          <a:p>
            <a:pPr defTabSz="685647">
              <a:defRPr/>
            </a:pPr>
            <a:r>
              <a:rPr lang="en-US" sz="1400" b="1" dirty="0">
                <a:solidFill>
                  <a:srgbClr val="9F248F"/>
                </a:solidFill>
                <a:latin typeface="Verdana"/>
                <a:ea typeface="Verdana" panose="020B0604030504040204" pitchFamily="34" charset="0"/>
                <a:cs typeface="Verdana" panose="020B0604030504040204" pitchFamily="34" charset="0"/>
              </a:rPr>
              <a:t>99% of clients agree that our benefits result in low out-of-pocket costs for members* </a:t>
            </a:r>
          </a:p>
          <a:p>
            <a:pPr defTabSz="685647">
              <a:defRPr/>
            </a:pPr>
            <a:endParaRPr lang="en-US" sz="1400" dirty="0">
              <a:solidFill>
                <a:srgbClr val="9F248F"/>
              </a:solidFill>
              <a:latin typeface="Verdana"/>
              <a:ea typeface="Verdana" panose="020B0604030504040204" pitchFamily="34" charset="0"/>
              <a:cs typeface="Verdana" panose="020B0604030504040204" pitchFamily="34" charset="0"/>
            </a:endParaRPr>
          </a:p>
        </p:txBody>
      </p:sp>
      <p:sp>
        <p:nvSpPr>
          <p:cNvPr id="5" name="Text Placeholder 7"/>
          <p:cNvSpPr>
            <a:spLocks noGrp="1"/>
          </p:cNvSpPr>
          <p:nvPr/>
        </p:nvSpPr>
        <p:spPr>
          <a:xfrm>
            <a:off x="447826" y="4541330"/>
            <a:ext cx="7746150" cy="248493"/>
          </a:xfrm>
          <a:prstGeom prst="rect">
            <a:avLst/>
          </a:prstGeom>
        </p:spPr>
        <p:txBody>
          <a:bodyPr vert="horz" lIns="91436" tIns="45718" rIns="91436" bIns="45718" rtlCol="0">
            <a:noAutofit/>
          </a:bodyPr>
          <a:lstStyle>
            <a:lvl1pPr marL="171450" indent="-171450" algn="l" defTabSz="685800" rtl="0" eaLnBrk="1" latinLnBrk="0" hangingPunct="1">
              <a:lnSpc>
                <a:spcPts val="900"/>
              </a:lnSpc>
              <a:spcBef>
                <a:spcPts val="750"/>
              </a:spcBef>
              <a:buFont typeface="Arial" panose="020B0604020202020204" pitchFamily="34" charset="0"/>
              <a:buChar char="•"/>
              <a:defRPr sz="600" b="0" kern="1200">
                <a:solidFill>
                  <a:schemeClr val="accent5"/>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66">
              <a:buNone/>
              <a:defRPr/>
            </a:pPr>
            <a:r>
              <a:rPr lang="en-US" sz="700" dirty="0">
                <a:solidFill>
                  <a:srgbClr val="767777"/>
                </a:solidFill>
                <a:latin typeface="Verdana"/>
                <a:ea typeface="Verdana" panose="020B0604030504040204" pitchFamily="34" charset="0"/>
                <a:cs typeface="Verdana" panose="020B0604030504040204" pitchFamily="34" charset="0"/>
              </a:rPr>
              <a:t>*Discounts are in-network only. May not be available on all plans. Confirm if your provides this option. *EyeMed Client Satisfaction Survey conducted by Walker, 2018.</a:t>
            </a:r>
          </a:p>
        </p:txBody>
      </p:sp>
      <p:pic>
        <p:nvPicPr>
          <p:cNvPr id="6" name="Picture 5">
            <a:extLst>
              <a:ext uri="{FF2B5EF4-FFF2-40B4-BE49-F238E27FC236}">
                <a16:creationId xmlns:a16="http://schemas.microsoft.com/office/drawing/2014/main" id="{0FA1B664-0090-9949-8971-8934DC5A66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9583" y="3944452"/>
            <a:ext cx="1703970" cy="531484"/>
          </a:xfrm>
          <a:prstGeom prst="rect">
            <a:avLst/>
          </a:prstGeom>
        </p:spPr>
      </p:pic>
    </p:spTree>
    <p:extLst>
      <p:ext uri="{BB962C8B-B14F-4D97-AF65-F5344CB8AC3E}">
        <p14:creationId xmlns:p14="http://schemas.microsoft.com/office/powerpoint/2010/main" val="2863056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36400"/>
          <a:stretch/>
        </p:blipFill>
        <p:spPr>
          <a:xfrm>
            <a:off x="0" y="545431"/>
            <a:ext cx="1638300" cy="2883569"/>
          </a:xfrm>
          <a:prstGeom prst="rect">
            <a:avLst/>
          </a:prstGeom>
        </p:spPr>
      </p:pic>
      <p:sp>
        <p:nvSpPr>
          <p:cNvPr id="10" name="TextBox 9"/>
          <p:cNvSpPr txBox="1"/>
          <p:nvPr/>
        </p:nvSpPr>
        <p:spPr>
          <a:xfrm>
            <a:off x="7261860" y="0"/>
            <a:ext cx="1882140" cy="4708981"/>
          </a:xfrm>
          <a:prstGeom prst="rect">
            <a:avLst/>
          </a:prstGeom>
          <a:noFill/>
        </p:spPr>
        <p:txBody>
          <a:bodyPr wrap="square" rtlCol="0">
            <a:spAutoFit/>
          </a:bodyPr>
          <a:lstStyle/>
          <a:p>
            <a:r>
              <a:rPr lang="en-US" sz="600" dirty="0">
                <a:latin typeface="Times New Roman" panose="02020603050405020304" pitchFamily="18" charset="0"/>
                <a:cs typeface="Times New Roman" panose="02020603050405020304" pitchFamily="18" charset="0"/>
              </a:rPr>
              <a:t>All plans are based on a 48-month contract term and 48-month rate guarantee  Monthly Rate is subject to adjustment even during a rate guarantee period in the event of any of the following events:  changes in benefits, employee contributions, the number of eligible employees, or the imposition of any new taxes, fees or assessments by Federal or State regulatory agencies </a:t>
            </a:r>
          </a:p>
          <a:p>
            <a:r>
              <a:rPr lang="en-US" sz="600" dirty="0" err="1">
                <a:latin typeface="Times New Roman" panose="02020603050405020304" pitchFamily="18" charset="0"/>
                <a:cs typeface="Times New Roman" panose="02020603050405020304" pitchFamily="18" charset="0"/>
              </a:rPr>
              <a:t>EyeMed</a:t>
            </a:r>
            <a:r>
              <a:rPr lang="en-US" sz="600" dirty="0">
                <a:latin typeface="Times New Roman" panose="02020603050405020304" pitchFamily="18" charset="0"/>
                <a:cs typeface="Times New Roman" panose="02020603050405020304" pitchFamily="18" charset="0"/>
              </a:rPr>
              <a:t> Vision Care reserves the right to make changes to the products available on each tier.  All providers are not required to carry all brands on all tiers. For current listing of brands by tier, visit http://www.discovereyemed.com </a:t>
            </a:r>
          </a:p>
          <a:p>
            <a:r>
              <a:rPr lang="en-US" sz="600" dirty="0">
                <a:latin typeface="Times New Roman" panose="02020603050405020304" pitchFamily="18" charset="0"/>
                <a:cs typeface="Times New Roman" panose="02020603050405020304" pitchFamily="18" charset="0"/>
              </a:rPr>
              <a:t>Plan Details Quote for group </a:t>
            </a:r>
            <a:r>
              <a:rPr lang="en-US" sz="600" dirty="0" err="1">
                <a:latin typeface="Times New Roman" panose="02020603050405020304" pitchFamily="18" charset="0"/>
                <a:cs typeface="Times New Roman" panose="02020603050405020304" pitchFamily="18" charset="0"/>
              </a:rPr>
              <a:t>sitused</a:t>
            </a:r>
            <a:r>
              <a:rPr lang="en-US" sz="600" dirty="0">
                <a:latin typeface="Times New Roman" panose="02020603050405020304" pitchFamily="18" charset="0"/>
                <a:cs typeface="Times New Roman" panose="02020603050405020304" pitchFamily="18" charset="0"/>
              </a:rPr>
              <a:t> in the State of MA and will be valid until the 7/1/2022 implementation date. Date Quoted 5/10/2022. Benefit allowances provide no remaining balance for future use within the same benefit frequency. Rates are valid only when the quoted plan is the sole stand-alone vision plan offered by the group.  Percentage discounts are not part of the insurance benefit. Insured benefits are underwritten by Fidelity Security Life Insurance Company. Policy Number VC-19; Policy Form No. M-9083 Plan Exclusions No benefits will be paid for services or materials connected with or changes arising from: </a:t>
            </a:r>
          </a:p>
          <a:p>
            <a:r>
              <a:rPr lang="en-US" sz="600" dirty="0">
                <a:latin typeface="Times New Roman" panose="02020603050405020304" pitchFamily="18" charset="0"/>
                <a:cs typeface="Times New Roman" panose="02020603050405020304" pitchFamily="18" charset="0"/>
              </a:rPr>
              <a:t>-</a:t>
            </a:r>
            <a:r>
              <a:rPr lang="en-US" sz="600" dirty="0" err="1">
                <a:latin typeface="Times New Roman" panose="02020603050405020304" pitchFamily="18" charset="0"/>
                <a:cs typeface="Times New Roman" panose="02020603050405020304" pitchFamily="18" charset="0"/>
              </a:rPr>
              <a:t>orthoptic</a:t>
            </a:r>
            <a:r>
              <a:rPr lang="en-US" sz="600" dirty="0">
                <a:latin typeface="Times New Roman" panose="02020603050405020304" pitchFamily="18" charset="0"/>
                <a:cs typeface="Times New Roman" panose="02020603050405020304" pitchFamily="18" charset="0"/>
              </a:rPr>
              <a:t> or vision training, subnormal vision aids and any associated supplemental testing; </a:t>
            </a:r>
            <a:r>
              <a:rPr lang="en-US" sz="600" dirty="0" err="1">
                <a:latin typeface="Times New Roman" panose="02020603050405020304" pitchFamily="18" charset="0"/>
                <a:cs typeface="Times New Roman" panose="02020603050405020304" pitchFamily="18" charset="0"/>
              </a:rPr>
              <a:t>Aniseikonic</a:t>
            </a:r>
            <a:r>
              <a:rPr lang="en-US" sz="600" dirty="0">
                <a:latin typeface="Times New Roman" panose="02020603050405020304" pitchFamily="18" charset="0"/>
                <a:cs typeface="Times New Roman" panose="02020603050405020304" pitchFamily="18" charset="0"/>
              </a:rPr>
              <a:t> lenses;</a:t>
            </a:r>
          </a:p>
          <a:p>
            <a:r>
              <a:rPr lang="en-US" sz="600" dirty="0">
                <a:latin typeface="Times New Roman" panose="02020603050405020304" pitchFamily="18" charset="0"/>
                <a:cs typeface="Times New Roman" panose="02020603050405020304" pitchFamily="18" charset="0"/>
              </a:rPr>
              <a:t>-medical and/or surgical treatment of the eye, eyes or supporting structures;</a:t>
            </a:r>
          </a:p>
          <a:p>
            <a:r>
              <a:rPr lang="en-US" sz="600" dirty="0">
                <a:latin typeface="Times New Roman" panose="02020603050405020304" pitchFamily="18" charset="0"/>
                <a:cs typeface="Times New Roman" panose="02020603050405020304" pitchFamily="18" charset="0"/>
              </a:rPr>
              <a:t>-any Vision Examination, or any corrective eyewear required by a Policyholder as a condition of employment; safety eyewear;</a:t>
            </a:r>
          </a:p>
          <a:p>
            <a:r>
              <a:rPr lang="en-US" sz="600" dirty="0">
                <a:latin typeface="Times New Roman" panose="02020603050405020304" pitchFamily="18" charset="0"/>
                <a:cs typeface="Times New Roman" panose="02020603050405020304" pitchFamily="18" charset="0"/>
              </a:rPr>
              <a:t>-services provided as a result of any Workers' Compensation law, or similar legislation, or required by any governmental agency or program whether federal, state or subdivisions thereof;</a:t>
            </a:r>
          </a:p>
          <a:p>
            <a:r>
              <a:rPr lang="en-US" sz="600" dirty="0">
                <a:latin typeface="Times New Roman" panose="02020603050405020304" pitchFamily="18" charset="0"/>
                <a:cs typeface="Times New Roman" panose="02020603050405020304" pitchFamily="18" charset="0"/>
              </a:rPr>
              <a:t>-</a:t>
            </a:r>
            <a:r>
              <a:rPr lang="en-US" sz="600" dirty="0" err="1">
                <a:latin typeface="Times New Roman" panose="02020603050405020304" pitchFamily="18" charset="0"/>
                <a:cs typeface="Times New Roman" panose="02020603050405020304" pitchFamily="18" charset="0"/>
              </a:rPr>
              <a:t>plano</a:t>
            </a:r>
            <a:r>
              <a:rPr lang="en-US" sz="600" dirty="0">
                <a:latin typeface="Times New Roman" panose="02020603050405020304" pitchFamily="18" charset="0"/>
                <a:cs typeface="Times New Roman" panose="02020603050405020304" pitchFamily="18" charset="0"/>
              </a:rPr>
              <a:t> (non-prescription) lenses;</a:t>
            </a:r>
          </a:p>
          <a:p>
            <a:r>
              <a:rPr lang="en-US" sz="600" dirty="0">
                <a:latin typeface="Times New Roman" panose="02020603050405020304" pitchFamily="18" charset="0"/>
                <a:cs typeface="Times New Roman" panose="02020603050405020304" pitchFamily="18" charset="0"/>
              </a:rPr>
              <a:t>-non-prescription sunglasses;</a:t>
            </a:r>
          </a:p>
          <a:p>
            <a:r>
              <a:rPr lang="en-US" sz="600" dirty="0">
                <a:latin typeface="Times New Roman" panose="02020603050405020304" pitchFamily="18" charset="0"/>
                <a:cs typeface="Times New Roman" panose="02020603050405020304" pitchFamily="18" charset="0"/>
              </a:rPr>
              <a:t>-two pair of glasses in lieu of bifocals;</a:t>
            </a:r>
          </a:p>
          <a:p>
            <a:r>
              <a:rPr lang="en-US" sz="600" dirty="0">
                <a:latin typeface="Times New Roman" panose="02020603050405020304" pitchFamily="18" charset="0"/>
                <a:cs typeface="Times New Roman" panose="02020603050405020304" pitchFamily="18" charset="0"/>
              </a:rPr>
              <a:t>-services or materials provided by any other group benefit plan providing vision care;</a:t>
            </a:r>
          </a:p>
          <a:p>
            <a:r>
              <a:rPr lang="en-US" sz="600" dirty="0">
                <a:latin typeface="Times New Roman" panose="02020603050405020304" pitchFamily="18" charset="0"/>
                <a:cs typeface="Times New Roman" panose="02020603050405020304" pitchFamily="18" charset="0"/>
              </a:rPr>
              <a:t>-services rendered after the date an Insured Person ceases to be covered under the Policy, except when Vision Materials ordered before coverage ended are delivered, and services rendered to the Insured Person are within 31 days from the date of such order; or</a:t>
            </a:r>
          </a:p>
          <a:p>
            <a:r>
              <a:rPr lang="en-US" sz="600" dirty="0">
                <a:latin typeface="Times New Roman" panose="02020603050405020304" pitchFamily="18" charset="0"/>
                <a:cs typeface="Times New Roman" panose="02020603050405020304" pitchFamily="18" charset="0"/>
              </a:rPr>
              <a:t>-lost or broken lenses, frames, glasses, or contact lenses will not be replaced except in the next Benefit Frequency when Vision Materials would next become available.</a:t>
            </a:r>
          </a:p>
        </p:txBody>
      </p:sp>
      <p:pic>
        <p:nvPicPr>
          <p:cNvPr id="13" name="Picture 12"/>
          <p:cNvPicPr>
            <a:picLocks noChangeAspect="1"/>
          </p:cNvPicPr>
          <p:nvPr/>
        </p:nvPicPr>
        <p:blipFill>
          <a:blip r:embed="rId4"/>
          <a:stretch>
            <a:fillRect/>
          </a:stretch>
        </p:blipFill>
        <p:spPr>
          <a:xfrm>
            <a:off x="261186" y="25286"/>
            <a:ext cx="816144" cy="589169"/>
          </a:xfrm>
          <a:prstGeom prst="rect">
            <a:avLst/>
          </a:prstGeom>
        </p:spPr>
      </p:pic>
      <p:pic>
        <p:nvPicPr>
          <p:cNvPr id="3" name="Picture 2"/>
          <p:cNvPicPr>
            <a:picLocks noChangeAspect="1"/>
          </p:cNvPicPr>
          <p:nvPr/>
        </p:nvPicPr>
        <p:blipFill>
          <a:blip r:embed="rId5"/>
          <a:stretch>
            <a:fillRect/>
          </a:stretch>
        </p:blipFill>
        <p:spPr>
          <a:xfrm>
            <a:off x="10218" y="1133298"/>
            <a:ext cx="1318079" cy="1707833"/>
          </a:xfrm>
          <a:prstGeom prst="rect">
            <a:avLst/>
          </a:prstGeom>
        </p:spPr>
      </p:pic>
      <p:pic>
        <p:nvPicPr>
          <p:cNvPr id="4" name="Picture 3"/>
          <p:cNvPicPr>
            <a:picLocks noChangeAspect="1"/>
          </p:cNvPicPr>
          <p:nvPr/>
        </p:nvPicPr>
        <p:blipFill>
          <a:blip r:embed="rId6"/>
          <a:stretch>
            <a:fillRect/>
          </a:stretch>
        </p:blipFill>
        <p:spPr>
          <a:xfrm>
            <a:off x="1779901" y="117192"/>
            <a:ext cx="5337966" cy="4080270"/>
          </a:xfrm>
          <a:prstGeom prst="rect">
            <a:avLst/>
          </a:prstGeom>
        </p:spPr>
      </p:pic>
      <p:pic>
        <p:nvPicPr>
          <p:cNvPr id="7" name="Picture 6"/>
          <p:cNvPicPr>
            <a:picLocks noChangeAspect="1"/>
          </p:cNvPicPr>
          <p:nvPr/>
        </p:nvPicPr>
        <p:blipFill>
          <a:blip r:embed="rId7"/>
          <a:stretch>
            <a:fillRect/>
          </a:stretch>
        </p:blipFill>
        <p:spPr>
          <a:xfrm>
            <a:off x="2594622" y="4120619"/>
            <a:ext cx="3708523" cy="548158"/>
          </a:xfrm>
          <a:prstGeom prst="rect">
            <a:avLst/>
          </a:prstGeom>
        </p:spPr>
      </p:pic>
      <p:pic>
        <p:nvPicPr>
          <p:cNvPr id="8" name="Picture 7"/>
          <p:cNvPicPr>
            <a:picLocks noChangeAspect="1"/>
          </p:cNvPicPr>
          <p:nvPr/>
        </p:nvPicPr>
        <p:blipFill>
          <a:blip r:embed="rId8"/>
          <a:stretch>
            <a:fillRect/>
          </a:stretch>
        </p:blipFill>
        <p:spPr>
          <a:xfrm>
            <a:off x="10218" y="3374027"/>
            <a:ext cx="1462072" cy="1294750"/>
          </a:xfrm>
          <a:prstGeom prst="rect">
            <a:avLst/>
          </a:prstGeom>
        </p:spPr>
      </p:pic>
      <p:pic>
        <p:nvPicPr>
          <p:cNvPr id="9" name="Picture 8">
            <a:extLst>
              <a:ext uri="{FF2B5EF4-FFF2-40B4-BE49-F238E27FC236}">
                <a16:creationId xmlns:a16="http://schemas.microsoft.com/office/drawing/2014/main" id="{3853D6F4-FAA3-C24A-B8EB-E8E22F844C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931" y="51798"/>
            <a:ext cx="1703970" cy="531484"/>
          </a:xfrm>
          <a:prstGeom prst="rect">
            <a:avLst/>
          </a:prstGeom>
        </p:spPr>
      </p:pic>
    </p:spTree>
    <p:extLst>
      <p:ext uri="{BB962C8B-B14F-4D97-AF65-F5344CB8AC3E}">
        <p14:creationId xmlns:p14="http://schemas.microsoft.com/office/powerpoint/2010/main" val="1008637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98632" y="1783788"/>
            <a:ext cx="2045368" cy="2800767"/>
          </a:xfrm>
          <a:prstGeom prst="rect">
            <a:avLst/>
          </a:prstGeom>
          <a:noFill/>
        </p:spPr>
        <p:txBody>
          <a:bodyPr wrap="square" rtlCol="0">
            <a:spAutoFit/>
          </a:bodyPr>
          <a:lstStyle/>
          <a:p>
            <a:r>
              <a:rPr lang="en-US" sz="800" dirty="0">
                <a:latin typeface="Times New Roman" panose="02020603050405020304" pitchFamily="18" charset="0"/>
                <a:cs typeface="Times New Roman" panose="02020603050405020304" pitchFamily="18" charset="0"/>
              </a:rPr>
              <a:t>Discount Details Member receives a 20% discount on items not covered by the plan at </a:t>
            </a:r>
            <a:r>
              <a:rPr lang="en-US" sz="800" dirty="0" err="1">
                <a:latin typeface="Times New Roman" panose="02020603050405020304" pitchFamily="18" charset="0"/>
                <a:cs typeface="Times New Roman" panose="02020603050405020304" pitchFamily="18" charset="0"/>
              </a:rPr>
              <a:t>EyeMed</a:t>
            </a:r>
            <a:r>
              <a:rPr lang="en-US" sz="800" dirty="0">
                <a:latin typeface="Times New Roman" panose="02020603050405020304" pitchFamily="18" charset="0"/>
                <a:cs typeface="Times New Roman" panose="02020603050405020304" pitchFamily="18" charset="0"/>
              </a:rPr>
              <a:t> In-Network locations. Discount does not apply to </a:t>
            </a:r>
            <a:r>
              <a:rPr lang="en-US" sz="800" dirty="0" err="1">
                <a:latin typeface="Times New Roman" panose="02020603050405020304" pitchFamily="18" charset="0"/>
                <a:cs typeface="Times New Roman" panose="02020603050405020304" pitchFamily="18" charset="0"/>
              </a:rPr>
              <a:t>EyeMed</a:t>
            </a:r>
            <a:r>
              <a:rPr lang="en-US" sz="800" dirty="0">
                <a:latin typeface="Times New Roman" panose="02020603050405020304" pitchFamily="18" charset="0"/>
                <a:cs typeface="Times New Roman" panose="02020603050405020304" pitchFamily="18" charset="0"/>
              </a:rPr>
              <a:t> Provider's professional services, or contact lenses. Plan discounts cannot be combined with any other discounts or promotional offers.   In certain states members may be required to pay the full retail rate and not the negotiated discount rate with certain participating providers. Please see </a:t>
            </a:r>
            <a:r>
              <a:rPr lang="en-US" sz="800" dirty="0" err="1">
                <a:latin typeface="Times New Roman" panose="02020603050405020304" pitchFamily="18" charset="0"/>
                <a:cs typeface="Times New Roman" panose="02020603050405020304" pitchFamily="18" charset="0"/>
              </a:rPr>
              <a:t>EyeMed’s</a:t>
            </a:r>
            <a:r>
              <a:rPr lang="en-US" sz="800" dirty="0">
                <a:latin typeface="Times New Roman" panose="02020603050405020304" pitchFamily="18" charset="0"/>
                <a:cs typeface="Times New Roman" panose="02020603050405020304" pitchFamily="18" charset="0"/>
              </a:rPr>
              <a:t> online provider locator to determine which participating providers have agreed to the discounted rate. Discounts on vision materials may not be applicable to certain manufacturers' products </a:t>
            </a:r>
            <a:r>
              <a:rPr lang="en-US" sz="800" dirty="0" err="1">
                <a:latin typeface="Times New Roman" panose="02020603050405020304" pitchFamily="18" charset="0"/>
                <a:cs typeface="Times New Roman" panose="02020603050405020304" pitchFamily="18" charset="0"/>
              </a:rPr>
              <a:t>EyeMed</a:t>
            </a:r>
            <a:r>
              <a:rPr lang="en-US" sz="800" dirty="0">
                <a:latin typeface="Times New Roman" panose="02020603050405020304" pitchFamily="18" charset="0"/>
                <a:cs typeface="Times New Roman" panose="02020603050405020304" pitchFamily="18" charset="0"/>
              </a:rPr>
              <a:t> Vision Care reserves the right to make changes to the products on each tier and the member out-of-pocket costs.  Fixed pricing is reflective of brands at the listed product level. All providers are not required to carry all brands at all levels. Service and amounts listed above are subject to change at any time </a:t>
            </a:r>
          </a:p>
        </p:txBody>
      </p:sp>
      <p:pic>
        <p:nvPicPr>
          <p:cNvPr id="6" name="Picture 5"/>
          <p:cNvPicPr>
            <a:picLocks noChangeAspect="1"/>
          </p:cNvPicPr>
          <p:nvPr/>
        </p:nvPicPr>
        <p:blipFill>
          <a:blip r:embed="rId2"/>
          <a:stretch>
            <a:fillRect/>
          </a:stretch>
        </p:blipFill>
        <p:spPr>
          <a:xfrm>
            <a:off x="0" y="116904"/>
            <a:ext cx="2267902" cy="4957063"/>
          </a:xfrm>
          <a:prstGeom prst="rect">
            <a:avLst/>
          </a:prstGeom>
        </p:spPr>
      </p:pic>
      <p:pic>
        <p:nvPicPr>
          <p:cNvPr id="7" name="Picture 6"/>
          <p:cNvPicPr>
            <a:picLocks noChangeAspect="1"/>
          </p:cNvPicPr>
          <p:nvPr/>
        </p:nvPicPr>
        <p:blipFill>
          <a:blip r:embed="rId3"/>
          <a:stretch>
            <a:fillRect/>
          </a:stretch>
        </p:blipFill>
        <p:spPr>
          <a:xfrm>
            <a:off x="2079307" y="1327688"/>
            <a:ext cx="5019325" cy="3530086"/>
          </a:xfrm>
          <a:prstGeom prst="rect">
            <a:avLst/>
          </a:prstGeom>
        </p:spPr>
      </p:pic>
      <p:pic>
        <p:nvPicPr>
          <p:cNvPr id="5" name="Picture 4"/>
          <p:cNvPicPr>
            <a:picLocks noChangeAspect="1"/>
          </p:cNvPicPr>
          <p:nvPr/>
        </p:nvPicPr>
        <p:blipFill>
          <a:blip r:embed="rId4"/>
          <a:stretch>
            <a:fillRect/>
          </a:stretch>
        </p:blipFill>
        <p:spPr>
          <a:xfrm>
            <a:off x="2079307" y="116904"/>
            <a:ext cx="6157913" cy="1210784"/>
          </a:xfrm>
          <a:prstGeom prst="rect">
            <a:avLst/>
          </a:prstGeom>
        </p:spPr>
      </p:pic>
      <p:pic>
        <p:nvPicPr>
          <p:cNvPr id="8" name="Picture 7">
            <a:extLst>
              <a:ext uri="{FF2B5EF4-FFF2-40B4-BE49-F238E27FC236}">
                <a16:creationId xmlns:a16="http://schemas.microsoft.com/office/drawing/2014/main" id="{A1CA2106-8D65-C544-93A9-8246A97AA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9331" y="4563451"/>
            <a:ext cx="1703970" cy="531484"/>
          </a:xfrm>
          <a:prstGeom prst="rect">
            <a:avLst/>
          </a:prstGeom>
        </p:spPr>
      </p:pic>
    </p:spTree>
    <p:extLst>
      <p:ext uri="{BB962C8B-B14F-4D97-AF65-F5344CB8AC3E}">
        <p14:creationId xmlns:p14="http://schemas.microsoft.com/office/powerpoint/2010/main" val="2466146785"/>
      </p:ext>
    </p:extLst>
  </p:cSld>
  <p:clrMapOvr>
    <a:masterClrMapping/>
  </p:clrMapOvr>
</p:sld>
</file>

<file path=ppt/theme/theme1.xml><?xml version="1.0" encoding="utf-8"?>
<a:theme xmlns:a="http://schemas.openxmlformats.org/drawingml/2006/main" name="EyeMedADA2019">
  <a:themeElements>
    <a:clrScheme name="Office">
      <a:dk1>
        <a:sysClr val="windowText" lastClr="000000"/>
      </a:dk1>
      <a:lt1>
        <a:sysClr val="window" lastClr="FFFFFF"/>
      </a:lt1>
      <a:dk2>
        <a:srgbClr val="767777"/>
      </a:dk2>
      <a:lt2>
        <a:srgbClr val="FFFFFF"/>
      </a:lt2>
      <a:accent1>
        <a:srgbClr val="227B13"/>
      </a:accent1>
      <a:accent2>
        <a:srgbClr val="9F248F"/>
      </a:accent2>
      <a:accent3>
        <a:srgbClr val="B5055B"/>
      </a:accent3>
      <a:accent4>
        <a:srgbClr val="C43400"/>
      </a:accent4>
      <a:accent5>
        <a:srgbClr val="767777"/>
      </a:accent5>
      <a:accent6>
        <a:srgbClr val="FFFFFF"/>
      </a:accent6>
      <a:hlink>
        <a:srgbClr val="767777"/>
      </a:hlink>
      <a:folHlink>
        <a:srgbClr val="767777"/>
      </a:folHlink>
    </a:clrScheme>
    <a:fontScheme name="Custom 1">
      <a:majorFont>
        <a:latin typeface="Verdana"/>
        <a:ea typeface=""/>
        <a:cs typeface=""/>
      </a:majorFont>
      <a:minorFont>
        <a:latin typeface="Verdan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eaf 1">
      <a:srgbClr val="36982E"/>
    </a:custClr>
    <a:custClr name="Leaf 2">
      <a:srgbClr val="54A74D"/>
    </a:custClr>
    <a:custClr name="Leaf 3">
      <a:srgbClr val="A5D1A1"/>
    </a:custClr>
    <a:custClr name="Grape 1">
      <a:srgbClr val="9F248F"/>
    </a:custClr>
    <a:custClr name="Grape 2">
      <a:srgbClr val="AE459F"/>
    </a:custClr>
    <a:custClr name="Grape 3">
      <a:srgbClr val="D49CCC"/>
    </a:custClr>
    <a:custClr name="Lips 1">
      <a:srgbClr val="E40F71"/>
    </a:custClr>
    <a:custClr name="Lips 2">
      <a:srgbClr val="E82B87"/>
    </a:custClr>
    <a:custClr name="Lips 3">
      <a:srgbClr val="F38FBF"/>
    </a:custClr>
    <a:custClr name="Sun 1">
      <a:srgbClr val="EB5100"/>
    </a:custClr>
    <a:custClr name="Sun 2">
      <a:srgbClr val="EE6B26"/>
    </a:custClr>
    <a:custClr name="Sun 3">
      <a:srgbClr val="F6B18C"/>
    </a:custClr>
  </a:custClrLst>
</a:theme>
</file>

<file path=ppt/theme/theme10.xml><?xml version="1.0" encoding="utf-8"?>
<a:theme xmlns:a="http://schemas.openxmlformats.org/drawingml/2006/main" name="2. EyeMed Template - Pink">
  <a:themeElements>
    <a:clrScheme name="Custom 3">
      <a:dk1>
        <a:srgbClr val="000000"/>
      </a:dk1>
      <a:lt1>
        <a:srgbClr val="FFFFFF"/>
      </a:lt1>
      <a:dk2>
        <a:srgbClr val="000000"/>
      </a:dk2>
      <a:lt2>
        <a:srgbClr val="FFFFFF"/>
      </a:lt2>
      <a:accent1>
        <a:srgbClr val="62BB46"/>
      </a:accent1>
      <a:accent2>
        <a:srgbClr val="9F248F"/>
      </a:accent2>
      <a:accent3>
        <a:srgbClr val="E40571"/>
      </a:accent3>
      <a:accent4>
        <a:srgbClr val="F57F2A"/>
      </a:accent4>
      <a:accent5>
        <a:srgbClr val="A4A7A9"/>
      </a:accent5>
      <a:accent6>
        <a:srgbClr val="FDB913"/>
      </a:accent6>
      <a:hlink>
        <a:srgbClr val="FFFFFF"/>
      </a:hlink>
      <a:folHlink>
        <a:srgbClr val="FFFF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yeMedADA2019">
  <a:themeElements>
    <a:clrScheme name="EM BRAND 2">
      <a:dk1>
        <a:srgbClr val="000000"/>
      </a:dk1>
      <a:lt1>
        <a:srgbClr val="FFFFFF"/>
      </a:lt1>
      <a:dk2>
        <a:srgbClr val="000000"/>
      </a:dk2>
      <a:lt2>
        <a:srgbClr val="FFFFFF"/>
      </a:lt2>
      <a:accent1>
        <a:srgbClr val="36982E"/>
      </a:accent1>
      <a:accent2>
        <a:srgbClr val="9F248F"/>
      </a:accent2>
      <a:accent3>
        <a:srgbClr val="E40571"/>
      </a:accent3>
      <a:accent4>
        <a:srgbClr val="EB5100"/>
      </a:accent4>
      <a:accent5>
        <a:srgbClr val="767777"/>
      </a:accent5>
      <a:accent6>
        <a:srgbClr val="FFFFFF"/>
      </a:accent6>
      <a:hlink>
        <a:srgbClr val="FFFFFF"/>
      </a:hlink>
      <a:folHlink>
        <a:srgbClr val="FFFFFF"/>
      </a:folHlink>
    </a:clrScheme>
    <a:fontScheme name="Custom 1">
      <a:majorFont>
        <a:latin typeface="Verdana"/>
        <a:ea typeface=""/>
        <a:cs typeface=""/>
      </a:majorFont>
      <a:minorFont>
        <a:latin typeface="Verdan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eaf 1">
      <a:srgbClr val="36982E"/>
    </a:custClr>
    <a:custClr name="Leaf 2">
      <a:srgbClr val="54A74D"/>
    </a:custClr>
    <a:custClr name="Leaf 3">
      <a:srgbClr val="A5D1A1"/>
    </a:custClr>
    <a:custClr name="Grape 1">
      <a:srgbClr val="9F248F"/>
    </a:custClr>
    <a:custClr name="Grape 2">
      <a:srgbClr val="AE459F"/>
    </a:custClr>
    <a:custClr name="Grape 3">
      <a:srgbClr val="D49CCC"/>
    </a:custClr>
    <a:custClr name="Lips 1">
      <a:srgbClr val="E40F71"/>
    </a:custClr>
    <a:custClr name="Lips 2">
      <a:srgbClr val="E82B87"/>
    </a:custClr>
    <a:custClr name="Lips 3">
      <a:srgbClr val="F38FBF"/>
    </a:custClr>
    <a:custClr name="Sun 1">
      <a:srgbClr val="EB5100"/>
    </a:custClr>
    <a:custClr name="Sun 2">
      <a:srgbClr val="EE6B26"/>
    </a:custClr>
    <a:custClr name="Sun 3">
      <a:srgbClr val="F6B18C"/>
    </a:custClr>
  </a:custClrLst>
</a:theme>
</file>

<file path=ppt/theme/theme3.xml><?xml version="1.0" encoding="utf-8"?>
<a:theme xmlns:a="http://schemas.openxmlformats.org/drawingml/2006/main" name="EyeMed Template - Introduction">
  <a:themeElements>
    <a:clrScheme name="EM BRAND 2">
      <a:dk1>
        <a:srgbClr val="000000"/>
      </a:dk1>
      <a:lt1>
        <a:srgbClr val="FFFFFF"/>
      </a:lt1>
      <a:dk2>
        <a:srgbClr val="000000"/>
      </a:dk2>
      <a:lt2>
        <a:srgbClr val="FFFFFF"/>
      </a:lt2>
      <a:accent1>
        <a:srgbClr val="62BB46"/>
      </a:accent1>
      <a:accent2>
        <a:srgbClr val="9F248F"/>
      </a:accent2>
      <a:accent3>
        <a:srgbClr val="E40571"/>
      </a:accent3>
      <a:accent4>
        <a:srgbClr val="F57F2A"/>
      </a:accent4>
      <a:accent5>
        <a:srgbClr val="A4A7A9"/>
      </a:accent5>
      <a:accent6>
        <a:srgbClr val="FDB913"/>
      </a:accent6>
      <a:hlink>
        <a:srgbClr val="FFFFFF"/>
      </a:hlink>
      <a:folHlink>
        <a:srgbClr val="FFFF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1_EyeMedADA2019">
  <a:themeElements>
    <a:clrScheme name="Office">
      <a:dk1>
        <a:sysClr val="windowText" lastClr="000000"/>
      </a:dk1>
      <a:lt1>
        <a:sysClr val="window" lastClr="FFFFFF"/>
      </a:lt1>
      <a:dk2>
        <a:srgbClr val="767777"/>
      </a:dk2>
      <a:lt2>
        <a:srgbClr val="FFFFFF"/>
      </a:lt2>
      <a:accent1>
        <a:srgbClr val="227B13"/>
      </a:accent1>
      <a:accent2>
        <a:srgbClr val="9F248F"/>
      </a:accent2>
      <a:accent3>
        <a:srgbClr val="B5055B"/>
      </a:accent3>
      <a:accent4>
        <a:srgbClr val="C43400"/>
      </a:accent4>
      <a:accent5>
        <a:srgbClr val="767777"/>
      </a:accent5>
      <a:accent6>
        <a:srgbClr val="FFFFFF"/>
      </a:accent6>
      <a:hlink>
        <a:srgbClr val="767777"/>
      </a:hlink>
      <a:folHlink>
        <a:srgbClr val="767777"/>
      </a:folHlink>
    </a:clrScheme>
    <a:fontScheme name="Custom 1">
      <a:majorFont>
        <a:latin typeface="Verdana"/>
        <a:ea typeface=""/>
        <a:cs typeface=""/>
      </a:majorFont>
      <a:minorFont>
        <a:latin typeface="Verdan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eaf 1">
      <a:srgbClr val="36982E"/>
    </a:custClr>
    <a:custClr name="Leaf 2">
      <a:srgbClr val="54A74D"/>
    </a:custClr>
    <a:custClr name="Leaf 3">
      <a:srgbClr val="A5D1A1"/>
    </a:custClr>
    <a:custClr name="Grape 1">
      <a:srgbClr val="9F248F"/>
    </a:custClr>
    <a:custClr name="Grape 2">
      <a:srgbClr val="AE459F"/>
    </a:custClr>
    <a:custClr name="Grape 3">
      <a:srgbClr val="D49CCC"/>
    </a:custClr>
    <a:custClr name="Lips 1">
      <a:srgbClr val="E40F71"/>
    </a:custClr>
    <a:custClr name="Lips 2">
      <a:srgbClr val="E82B87"/>
    </a:custClr>
    <a:custClr name="Lips 3">
      <a:srgbClr val="F38FBF"/>
    </a:custClr>
    <a:custClr name="Sun 1">
      <a:srgbClr val="EB5100"/>
    </a:custClr>
    <a:custClr name="Sun 2">
      <a:srgbClr val="EE6B26"/>
    </a:custClr>
    <a:custClr name="Sun 3">
      <a:srgbClr val="F6B18C"/>
    </a:custClr>
  </a:custClrLst>
</a:theme>
</file>

<file path=ppt/theme/theme5.xml><?xml version="1.0" encoding="utf-8"?>
<a:theme xmlns:a="http://schemas.openxmlformats.org/drawingml/2006/main" name="13_EyeMedADA2019">
  <a:themeElements>
    <a:clrScheme name="Office">
      <a:dk1>
        <a:sysClr val="windowText" lastClr="000000"/>
      </a:dk1>
      <a:lt1>
        <a:sysClr val="window" lastClr="FFFFFF"/>
      </a:lt1>
      <a:dk2>
        <a:srgbClr val="767777"/>
      </a:dk2>
      <a:lt2>
        <a:srgbClr val="FFFFFF"/>
      </a:lt2>
      <a:accent1>
        <a:srgbClr val="227B13"/>
      </a:accent1>
      <a:accent2>
        <a:srgbClr val="9F248F"/>
      </a:accent2>
      <a:accent3>
        <a:srgbClr val="B5055B"/>
      </a:accent3>
      <a:accent4>
        <a:srgbClr val="C43400"/>
      </a:accent4>
      <a:accent5>
        <a:srgbClr val="767777"/>
      </a:accent5>
      <a:accent6>
        <a:srgbClr val="FFFFFF"/>
      </a:accent6>
      <a:hlink>
        <a:srgbClr val="767777"/>
      </a:hlink>
      <a:folHlink>
        <a:srgbClr val="767777"/>
      </a:folHlink>
    </a:clrScheme>
    <a:fontScheme name="Custom 1">
      <a:majorFont>
        <a:latin typeface="Verdana"/>
        <a:ea typeface=""/>
        <a:cs typeface=""/>
      </a:majorFont>
      <a:minorFont>
        <a:latin typeface="Verdan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eaf 1">
      <a:srgbClr val="36982E"/>
    </a:custClr>
    <a:custClr name="Leaf 2">
      <a:srgbClr val="54A74D"/>
    </a:custClr>
    <a:custClr name="Leaf 3">
      <a:srgbClr val="A5D1A1"/>
    </a:custClr>
    <a:custClr name="Grape 1">
      <a:srgbClr val="9F248F"/>
    </a:custClr>
    <a:custClr name="Grape 2">
      <a:srgbClr val="AE459F"/>
    </a:custClr>
    <a:custClr name="Grape 3">
      <a:srgbClr val="D49CCC"/>
    </a:custClr>
    <a:custClr name="Lips 1">
      <a:srgbClr val="E40F71"/>
    </a:custClr>
    <a:custClr name="Lips 2">
      <a:srgbClr val="E82B87"/>
    </a:custClr>
    <a:custClr name="Lips 3">
      <a:srgbClr val="F38FBF"/>
    </a:custClr>
    <a:custClr name="Sun 1">
      <a:srgbClr val="EB5100"/>
    </a:custClr>
    <a:custClr name="Sun 2">
      <a:srgbClr val="EE6B26"/>
    </a:custClr>
    <a:custClr name="Sun 3">
      <a:srgbClr val="F6B18C"/>
    </a:custClr>
  </a:custClrLst>
</a:theme>
</file>

<file path=ppt/theme/theme6.xml><?xml version="1.0" encoding="utf-8"?>
<a:theme xmlns:a="http://schemas.openxmlformats.org/drawingml/2006/main" name="4_EyeMedADA2019">
  <a:themeElements>
    <a:clrScheme name="EM BRAND 2">
      <a:dk1>
        <a:srgbClr val="000000"/>
      </a:dk1>
      <a:lt1>
        <a:srgbClr val="FFFFFF"/>
      </a:lt1>
      <a:dk2>
        <a:srgbClr val="000000"/>
      </a:dk2>
      <a:lt2>
        <a:srgbClr val="FFFFFF"/>
      </a:lt2>
      <a:accent1>
        <a:srgbClr val="36982E"/>
      </a:accent1>
      <a:accent2>
        <a:srgbClr val="9F248F"/>
      </a:accent2>
      <a:accent3>
        <a:srgbClr val="E40571"/>
      </a:accent3>
      <a:accent4>
        <a:srgbClr val="EB5100"/>
      </a:accent4>
      <a:accent5>
        <a:srgbClr val="767777"/>
      </a:accent5>
      <a:accent6>
        <a:srgbClr val="FFFFFF"/>
      </a:accent6>
      <a:hlink>
        <a:srgbClr val="FFFFFF"/>
      </a:hlink>
      <a:folHlink>
        <a:srgbClr val="FFFFFF"/>
      </a:folHlink>
    </a:clrScheme>
    <a:fontScheme name="Custom 1">
      <a:majorFont>
        <a:latin typeface="Verdana"/>
        <a:ea typeface=""/>
        <a:cs typeface=""/>
      </a:majorFont>
      <a:minorFont>
        <a:latin typeface="Verdana"/>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eaf 1">
      <a:srgbClr val="36982E"/>
    </a:custClr>
    <a:custClr name="Leaf 2">
      <a:srgbClr val="54A74D"/>
    </a:custClr>
    <a:custClr name="Leaf 3">
      <a:srgbClr val="A5D1A1"/>
    </a:custClr>
    <a:custClr name="Grape 1">
      <a:srgbClr val="9F248F"/>
    </a:custClr>
    <a:custClr name="Grape 2">
      <a:srgbClr val="AE459F"/>
    </a:custClr>
    <a:custClr name="Grape 3">
      <a:srgbClr val="D49CCC"/>
    </a:custClr>
    <a:custClr name="Lips 1">
      <a:srgbClr val="E40F71"/>
    </a:custClr>
    <a:custClr name="Lips 2">
      <a:srgbClr val="E82B87"/>
    </a:custClr>
    <a:custClr name="Lips 3">
      <a:srgbClr val="F38FBF"/>
    </a:custClr>
    <a:custClr name="Sun 1">
      <a:srgbClr val="EB5100"/>
    </a:custClr>
    <a:custClr name="Sun 2">
      <a:srgbClr val="EE6B26"/>
    </a:custClr>
    <a:custClr name="Sun 3">
      <a:srgbClr val="F6B18C"/>
    </a:custClr>
  </a:custClrLst>
</a:theme>
</file>

<file path=ppt/theme/theme7.xml><?xml version="1.0" encoding="utf-8"?>
<a:theme xmlns:a="http://schemas.openxmlformats.org/drawingml/2006/main" name="1_1. EyeMed Template - Green">
  <a:themeElements>
    <a:clrScheme name="EM BRAND 2">
      <a:dk1>
        <a:srgbClr val="000000"/>
      </a:dk1>
      <a:lt1>
        <a:srgbClr val="FFFFFF"/>
      </a:lt1>
      <a:dk2>
        <a:srgbClr val="000000"/>
      </a:dk2>
      <a:lt2>
        <a:srgbClr val="FFFFFF"/>
      </a:lt2>
      <a:accent1>
        <a:srgbClr val="62BB46"/>
      </a:accent1>
      <a:accent2>
        <a:srgbClr val="9F248F"/>
      </a:accent2>
      <a:accent3>
        <a:srgbClr val="E40571"/>
      </a:accent3>
      <a:accent4>
        <a:srgbClr val="F57F2A"/>
      </a:accent4>
      <a:accent5>
        <a:srgbClr val="A4A7A9"/>
      </a:accent5>
      <a:accent6>
        <a:srgbClr val="FDB913"/>
      </a:accent6>
      <a:hlink>
        <a:srgbClr val="FFFFFF"/>
      </a:hlink>
      <a:folHlink>
        <a:srgbClr val="FFFF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EyeMed Template - Introduction">
  <a:themeElements>
    <a:clrScheme name="EM BRAND 2">
      <a:dk1>
        <a:srgbClr val="000000"/>
      </a:dk1>
      <a:lt1>
        <a:srgbClr val="FFFFFF"/>
      </a:lt1>
      <a:dk2>
        <a:srgbClr val="000000"/>
      </a:dk2>
      <a:lt2>
        <a:srgbClr val="FFFFFF"/>
      </a:lt2>
      <a:accent1>
        <a:srgbClr val="62BB46"/>
      </a:accent1>
      <a:accent2>
        <a:srgbClr val="9F248F"/>
      </a:accent2>
      <a:accent3>
        <a:srgbClr val="E40571"/>
      </a:accent3>
      <a:accent4>
        <a:srgbClr val="F57F2A"/>
      </a:accent4>
      <a:accent5>
        <a:srgbClr val="A4A7A9"/>
      </a:accent5>
      <a:accent6>
        <a:srgbClr val="FDB913"/>
      </a:accent6>
      <a:hlink>
        <a:srgbClr val="FFFFFF"/>
      </a:hlink>
      <a:folHlink>
        <a:srgbClr val="FFFF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 EyeMed Template - Green">
  <a:themeElements>
    <a:clrScheme name="Custom 3">
      <a:dk1>
        <a:srgbClr val="000000"/>
      </a:dk1>
      <a:lt1>
        <a:srgbClr val="FFFFFF"/>
      </a:lt1>
      <a:dk2>
        <a:srgbClr val="000000"/>
      </a:dk2>
      <a:lt2>
        <a:srgbClr val="FFFFFF"/>
      </a:lt2>
      <a:accent1>
        <a:srgbClr val="62BB46"/>
      </a:accent1>
      <a:accent2>
        <a:srgbClr val="9F248F"/>
      </a:accent2>
      <a:accent3>
        <a:srgbClr val="E40571"/>
      </a:accent3>
      <a:accent4>
        <a:srgbClr val="F57F2A"/>
      </a:accent4>
      <a:accent5>
        <a:srgbClr val="A4A7A9"/>
      </a:accent5>
      <a:accent6>
        <a:srgbClr val="FDB913"/>
      </a:accent6>
      <a:hlink>
        <a:srgbClr val="FFFFFF"/>
      </a:hlink>
      <a:folHlink>
        <a:srgbClr val="FFFF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49E2945ED228A4C8D3540250CEAE19F" ma:contentTypeVersion="13" ma:contentTypeDescription="Create a new document." ma:contentTypeScope="" ma:versionID="21bd76b919e56c3d0751816e82cd8d63">
  <xsd:schema xmlns:xsd="http://www.w3.org/2001/XMLSchema" xmlns:xs="http://www.w3.org/2001/XMLSchema" xmlns:p="http://schemas.microsoft.com/office/2006/metadata/properties" xmlns:ns2="bd9ce4b1-6220-412b-af67-24af9bd5aee3" xmlns:ns3="f7b5a9fc-2540-43bf-a71a-603bbccefcb1" targetNamespace="http://schemas.microsoft.com/office/2006/metadata/properties" ma:root="true" ma:fieldsID="3f6307b3eb0d06d7f0a1454c32b75ae8" ns2:_="" ns3:_="">
    <xsd:import namespace="bd9ce4b1-6220-412b-af67-24af9bd5aee3"/>
    <xsd:import namespace="f7b5a9fc-2540-43bf-a71a-603bbccefc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9ce4b1-6220-412b-af67-24af9bd5ae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7b5a9fc-2540-43bf-a71a-603bbccefcb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4DF620-B34F-4BC4-8304-1D58DE5B983F}">
  <ds:schemaRefs>
    <ds:schemaRef ds:uri="http://schemas.microsoft.com/sharepoint/v3/contenttype/forms"/>
  </ds:schemaRefs>
</ds:datastoreItem>
</file>

<file path=customXml/itemProps2.xml><?xml version="1.0" encoding="utf-8"?>
<ds:datastoreItem xmlns:ds="http://schemas.openxmlformats.org/officeDocument/2006/customXml" ds:itemID="{BAAB650C-255B-43E3-9435-154735F091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9ce4b1-6220-412b-af67-24af9bd5aee3"/>
    <ds:schemaRef ds:uri="f7b5a9fc-2540-43bf-a71a-603bbccefc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5A256B-5CA4-4A58-A002-4E98F2942AC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EyeMedADA2019</Template>
  <TotalTime>48360</TotalTime>
  <Words>1121</Words>
  <Application>Microsoft Office PowerPoint</Application>
  <PresentationFormat>On-screen Show (16:9)</PresentationFormat>
  <Paragraphs>93</Paragraphs>
  <Slides>30</Slides>
  <Notes>3</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30</vt:i4>
      </vt:variant>
    </vt:vector>
  </HeadingPairs>
  <TitlesOfParts>
    <vt:vector size="46" baseType="lpstr">
      <vt:lpstr>.AppleSystemUIFont</vt:lpstr>
      <vt:lpstr>Arial</vt:lpstr>
      <vt:lpstr>Calibri</vt:lpstr>
      <vt:lpstr>Calibri Light</vt:lpstr>
      <vt:lpstr>Times New Roman</vt:lpstr>
      <vt:lpstr>Verdana</vt:lpstr>
      <vt:lpstr>EyeMedADA2019</vt:lpstr>
      <vt:lpstr>1_EyeMedADA2019</vt:lpstr>
      <vt:lpstr>EyeMed Template - Introduction</vt:lpstr>
      <vt:lpstr>21_EyeMedADA2019</vt:lpstr>
      <vt:lpstr>13_EyeMedADA2019</vt:lpstr>
      <vt:lpstr>4_EyeMedADA2019</vt:lpstr>
      <vt:lpstr>1_1. EyeMed Template - Green</vt:lpstr>
      <vt:lpstr>1_EyeMed Template - Introduction</vt:lpstr>
      <vt:lpstr>1. EyeMed Template - Green</vt:lpstr>
      <vt:lpstr>2. EyeMed Template - Pink</vt:lpstr>
      <vt:lpstr>PowerPoint Presentation</vt:lpstr>
      <vt:lpstr>PowerPoint Presentation</vt:lpstr>
      <vt:lpstr>What is Vision Insurance?</vt:lpstr>
      <vt:lpstr>Definitions</vt:lpstr>
      <vt:lpstr>Understanding Vision Insurance</vt:lpstr>
      <vt:lpstr>Your benefits at-a-glance</vt:lpstr>
      <vt:lpstr>Additional discounts for added member savings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Luxottica Retail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Luff Cynthia</dc:creator>
  <cp:lastModifiedBy>Jeannie Horne</cp:lastModifiedBy>
  <cp:revision>510</cp:revision>
  <cp:lastPrinted>2018-10-24T18:23:55Z</cp:lastPrinted>
  <dcterms:created xsi:type="dcterms:W3CDTF">2018-10-11T21:12:37Z</dcterms:created>
  <dcterms:modified xsi:type="dcterms:W3CDTF">2022-05-19T19:47:15Z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0x010100849E2945ED228A4C8D3540250CEAE19F</vt:lpwstr>
  </property>
  <property fmtid="{D5CDD505-2E9C-101B-9397-08002B2CF9AE}" pid="3" name="Order">
    <vt:r8>1221700</vt:r8>
  </property>
</Properties>
</file>