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E7DD-7251-60B6-69AF-AEE4F98F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A0EC5-EDAB-B44D-E912-16AA84C10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A980-D47E-A2F0-BB4F-7704D7B1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99C95-35BD-8680-F13E-9C6253D8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9C422-E36F-30CC-90CF-DE0C55F3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83CA-8846-9623-CA72-513C8934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B63AE-BCE2-E44A-AD40-BD517DA6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014D-354E-454A-29B1-F3E1E0BD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C955F-2B07-9012-E9DE-3AEDBB2E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2D9AE-B262-1CEF-C48F-7D4CB9DF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90C4F-261D-FDAF-E697-FF687EF4E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0A365-AE05-B522-32A5-B5A0C77E5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6A503-6204-E079-B1AE-B0B51568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267C-9E26-0A68-B85A-82B49C4A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6930D-9F8D-2971-D330-DC3B6303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9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D731-B208-89DA-4CA3-9F34CA53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F275-EB6E-AAB6-C036-2A16A2CB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4489F-0E11-4C3A-B0A2-3BCBAEE2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7639-8844-D808-A28D-5BF48315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9D42-BFDA-62CD-CFD4-F177D978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0ECA-5DD3-884E-BA3B-DB961698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CA62-FA0D-9E88-8BFF-9D69CA079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FD2CA-5C80-ABDA-3FD2-B712E64B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5E94A-0695-B74E-463E-8231118D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7D9C-1F52-C73D-4AB9-33AF4157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D775-156C-27F5-E223-5F4D9979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0618-2E93-9B9D-26FC-402B67750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80D97-1949-247A-18EB-C390567B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990EE-ABCD-AAB0-8F51-55112721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7A2CE-99F3-5FE4-DA71-6E80CBE4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F37BF-805C-285A-1586-9CB6F8A5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E373-4329-BF59-5539-BAF3FE5F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D9AC8-55A5-FFF8-6982-911C2DBBC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D7436-4931-D87B-15AA-E34A7624B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69A72-F9A8-AAC8-ADDE-44C578FC9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3B8BA-DD29-25C4-D8B1-306D95318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C947F-F6A9-1E6E-C36A-7FD27945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8F99F-23D3-21B0-4826-A371D936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BE778-9271-4C07-708D-643360A6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5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6D00-7AE2-B929-0952-261ED72B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345A4-E3D1-5C30-C385-B6366DEF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E83F7-6EE4-EA7B-EC9D-8F00510B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EF644-F370-DCE6-280A-D65CB36A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8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74DBE-9FCD-56F4-8A09-007A18F3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5A221-BD37-DA98-EE35-EFBEA320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A215-FC4C-C8BE-7203-F4005FE2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8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F986-35F7-D42A-4CDA-850133B8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5900-BE4D-C1A4-ECA0-B28CE9F5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E87A0-203B-09FC-B0EB-631D6B53A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98D61-F13B-8869-6176-67B98F3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AB6A0-0182-F7FD-FF3A-378485ED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E4CBE-A1E3-8143-606B-D6F46663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A234-E5B4-C45A-627F-FB2A1D06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D3AF7-C516-48C7-ADC5-974117BF4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E109E-CFA2-3A0C-681A-71A8833F7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9E308-D151-5505-F705-15973EBD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A2DCF-EDD4-AC0F-9B21-6F8006F1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DE4D-A50E-B7B8-0337-6D52F918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920A5-006C-1D16-53FD-C8E5C079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5A7C-385A-C162-983C-F6E398CA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F93D-240C-6C32-B034-E6B507D03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DBCDE-237D-4FB9-9712-FAED7595FD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CB72-0F39-9C43-579D-8BB181A53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CD8B3-7AC4-1EF9-6F63-71BF11DEE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7A1E83-2112-4784-B987-B764461D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8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655B-9A2E-0642-A5BB-1D205DDD3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Article 28 </a:t>
            </a:r>
            <a:br>
              <a:rPr lang="en-US" dirty="0"/>
            </a:br>
            <a:r>
              <a:rPr lang="en-US" dirty="0"/>
              <a:t>DCF and Brooks Athletic Fields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71CC6-3C7C-53BB-AAB4-A34319132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rticle 28 video - Do Your Part DRC_CPA 3.14.26">
            <a:hlinkClick r:id="" action="ppaction://media"/>
            <a:extLst>
              <a:ext uri="{FF2B5EF4-FFF2-40B4-BE49-F238E27FC236}">
                <a16:creationId xmlns:a16="http://schemas.microsoft.com/office/drawing/2014/main" id="{112FB9C4-50D0-D37B-A911-D8D4F646C1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Article 28  DCF and Brooks Athletic Fields</vt:lpstr>
    </vt:vector>
  </TitlesOfParts>
  <Company>Town of Duxbury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Finance Director</dc:creator>
  <cp:lastModifiedBy>Finance Director</cp:lastModifiedBy>
  <cp:revision>1</cp:revision>
  <dcterms:created xsi:type="dcterms:W3CDTF">2026-03-14T02:16:17Z</dcterms:created>
  <dcterms:modified xsi:type="dcterms:W3CDTF">2026-03-14T02:18:09Z</dcterms:modified>
</cp:coreProperties>
</file>